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embeddedFontLst>
    <p:embeddedFont>
      <p:font typeface="Century Gothic" panose="020B0502020202020204" pitchFamily="3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j4qK0e8K35IBwSQfHBhVDXL7CkZ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2" name="Google Shape;25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572848c141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08" name="Google Shape;308;g572848c141_0_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572848c141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16" name="Google Shape;316;g572848c141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572848c141_0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24" name="Google Shape;324;g572848c141_0_2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572848c141_0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32" name="Google Shape;332;g572848c141_0_3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572848c141_0_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40" name="Google Shape;340;g572848c141_0_4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572848c141_0_5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572848c141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8" name="Google Shape;258;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4" name="Google Shape;264;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71" name="Google Shape;271;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77" name="Google Shape;277;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4" name="Google Shape;284;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0" name="Google Shape;290;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6" name="Google Shape;29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02" name="Google Shape;302;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Diapositiva de título" type="title">
  <p:cSld name="TITLE">
    <p:spTree>
      <p:nvGrpSpPr>
        <p:cNvPr id="1" name="Shape 22"/>
        <p:cNvGrpSpPr/>
        <p:nvPr/>
      </p:nvGrpSpPr>
      <p:grpSpPr>
        <a:xfrm>
          <a:off x="0" y="0"/>
          <a:ext cx="0" cy="0"/>
          <a:chOff x="0" y="0"/>
          <a:chExt cx="0" cy="0"/>
        </a:xfrm>
      </p:grpSpPr>
      <p:grpSp>
        <p:nvGrpSpPr>
          <p:cNvPr id="23" name="Google Shape;23;p67"/>
          <p:cNvGrpSpPr/>
          <p:nvPr/>
        </p:nvGrpSpPr>
        <p:grpSpPr>
          <a:xfrm>
            <a:off x="0" y="-2373"/>
            <a:ext cx="12192000" cy="6867027"/>
            <a:chOff x="0" y="-2373"/>
            <a:chExt cx="12192000" cy="6867027"/>
          </a:xfrm>
        </p:grpSpPr>
        <p:sp>
          <p:nvSpPr>
            <p:cNvPr id="24" name="Google Shape;24;p67"/>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67"/>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67"/>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67"/>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67"/>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67"/>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67"/>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31" name="Google Shape;31;p67"/>
          <p:cNvSpPr txBox="1">
            <a:spLocks noGrp="1"/>
          </p:cNvSpPr>
          <p:nvPr>
            <p:ph type="ctrTitle"/>
          </p:nvPr>
        </p:nvSpPr>
        <p:spPr>
          <a:xfrm>
            <a:off x="1154955" y="2099733"/>
            <a:ext cx="8825658" cy="2677648"/>
          </a:xfrm>
          <a:prstGeom prst="rect">
            <a:avLst/>
          </a:prstGeom>
          <a:noFill/>
          <a:ln>
            <a:noFill/>
          </a:ln>
        </p:spPr>
        <p:txBody>
          <a:bodyPr spcFirstLastPara="1" wrap="square" lIns="91425" tIns="45700" rIns="91425" bIns="45700" anchor="b" anchorCtr="0"/>
          <a:lstStyle>
            <a:lvl1pPr lvl="0" algn="l">
              <a:lnSpc>
                <a:spcPct val="100000"/>
              </a:lnSpc>
              <a:spcBef>
                <a:spcPts val="0"/>
              </a:spcBef>
              <a:spcAft>
                <a:spcPts val="0"/>
              </a:spcAft>
              <a:buClr>
                <a:schemeClr val="lt2"/>
              </a:buClr>
              <a:buSzPts val="5400"/>
              <a:buFont typeface="Century Gothic"/>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67"/>
          <p:cNvSpPr txBox="1">
            <a:spLocks noGrp="1"/>
          </p:cNvSpPr>
          <p:nvPr>
            <p:ph type="subTitle" idx="1"/>
          </p:nvPr>
        </p:nvSpPr>
        <p:spPr>
          <a:xfrm>
            <a:off x="1154955" y="4777380"/>
            <a:ext cx="8825658" cy="86142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1000"/>
              </a:spcBef>
              <a:spcAft>
                <a:spcPts val="0"/>
              </a:spcAft>
              <a:buSzPts val="1440"/>
              <a:buNone/>
              <a:defRPr cap="none">
                <a:solidFill>
                  <a:schemeClr val="accent1"/>
                </a:solidFill>
              </a:defRPr>
            </a:lvl1pPr>
            <a:lvl2pPr lvl="1" algn="ctr">
              <a:lnSpc>
                <a:spcPct val="100000"/>
              </a:lnSpc>
              <a:spcBef>
                <a:spcPts val="1000"/>
              </a:spcBef>
              <a:spcAft>
                <a:spcPts val="0"/>
              </a:spcAft>
              <a:buSzPts val="1280"/>
              <a:buNone/>
              <a:defRPr>
                <a:solidFill>
                  <a:srgbClr val="888888"/>
                </a:solidFill>
              </a:defRPr>
            </a:lvl2pPr>
            <a:lvl3pPr lvl="2" algn="ctr">
              <a:lnSpc>
                <a:spcPct val="100000"/>
              </a:lnSpc>
              <a:spcBef>
                <a:spcPts val="1000"/>
              </a:spcBef>
              <a:spcAft>
                <a:spcPts val="0"/>
              </a:spcAft>
              <a:buSzPts val="1120"/>
              <a:buNone/>
              <a:defRPr>
                <a:solidFill>
                  <a:srgbClr val="888888"/>
                </a:solidFill>
              </a:defRPr>
            </a:lvl3pPr>
            <a:lvl4pPr lvl="3" algn="ctr">
              <a:lnSpc>
                <a:spcPct val="100000"/>
              </a:lnSpc>
              <a:spcBef>
                <a:spcPts val="1000"/>
              </a:spcBef>
              <a:spcAft>
                <a:spcPts val="0"/>
              </a:spcAft>
              <a:buSzPts val="960"/>
              <a:buNone/>
              <a:defRPr>
                <a:solidFill>
                  <a:srgbClr val="888888"/>
                </a:solidFill>
              </a:defRPr>
            </a:lvl4pPr>
            <a:lvl5pPr lvl="4" algn="ctr">
              <a:lnSpc>
                <a:spcPct val="100000"/>
              </a:lnSpc>
              <a:spcBef>
                <a:spcPts val="1000"/>
              </a:spcBef>
              <a:spcAft>
                <a:spcPts val="0"/>
              </a:spcAft>
              <a:buSzPts val="960"/>
              <a:buNone/>
              <a:defRPr>
                <a:solidFill>
                  <a:srgbClr val="888888"/>
                </a:solidFill>
              </a:defRPr>
            </a:lvl5pPr>
            <a:lvl6pPr lvl="5" algn="ctr">
              <a:lnSpc>
                <a:spcPct val="100000"/>
              </a:lnSpc>
              <a:spcBef>
                <a:spcPts val="1000"/>
              </a:spcBef>
              <a:spcAft>
                <a:spcPts val="0"/>
              </a:spcAft>
              <a:buSzPts val="960"/>
              <a:buNone/>
              <a:defRPr>
                <a:solidFill>
                  <a:srgbClr val="888888"/>
                </a:solidFill>
              </a:defRPr>
            </a:lvl6pPr>
            <a:lvl7pPr lvl="6" algn="ctr">
              <a:lnSpc>
                <a:spcPct val="100000"/>
              </a:lnSpc>
              <a:spcBef>
                <a:spcPts val="1000"/>
              </a:spcBef>
              <a:spcAft>
                <a:spcPts val="0"/>
              </a:spcAft>
              <a:buSzPts val="960"/>
              <a:buNone/>
              <a:defRPr>
                <a:solidFill>
                  <a:srgbClr val="888888"/>
                </a:solidFill>
              </a:defRPr>
            </a:lvl7pPr>
            <a:lvl8pPr lvl="7" algn="ctr">
              <a:lnSpc>
                <a:spcPct val="100000"/>
              </a:lnSpc>
              <a:spcBef>
                <a:spcPts val="1000"/>
              </a:spcBef>
              <a:spcAft>
                <a:spcPts val="0"/>
              </a:spcAft>
              <a:buSzPts val="960"/>
              <a:buNone/>
              <a:defRPr>
                <a:solidFill>
                  <a:srgbClr val="888888"/>
                </a:solidFill>
              </a:defRPr>
            </a:lvl8pPr>
            <a:lvl9pPr lvl="8" algn="ctr">
              <a:lnSpc>
                <a:spcPct val="100000"/>
              </a:lnSpc>
              <a:spcBef>
                <a:spcPts val="1000"/>
              </a:spcBef>
              <a:spcAft>
                <a:spcPts val="0"/>
              </a:spcAft>
              <a:buSzPts val="960"/>
              <a:buNone/>
              <a:defRPr>
                <a:solidFill>
                  <a:srgbClr val="888888"/>
                </a:solidFill>
              </a:defRPr>
            </a:lvl9pPr>
          </a:lstStyle>
          <a:p>
            <a:endParaRPr/>
          </a:p>
        </p:txBody>
      </p:sp>
      <p:sp>
        <p:nvSpPr>
          <p:cNvPr id="33" name="Google Shape;33;p67"/>
          <p:cNvSpPr txBox="1">
            <a:spLocks noGrp="1"/>
          </p:cNvSpPr>
          <p:nvPr>
            <p:ph type="dt" idx="10"/>
          </p:nvPr>
        </p:nvSpPr>
        <p:spPr>
          <a:xfrm rot="5400000">
            <a:off x="10089390" y="1792223"/>
            <a:ext cx="990599" cy="304799"/>
          </a:xfrm>
          <a:prstGeom prst="rect">
            <a:avLst/>
          </a:prstGeom>
          <a:noFill/>
          <a:ln>
            <a:noFill/>
          </a:ln>
        </p:spPr>
        <p:txBody>
          <a:bodyPr spcFirstLastPara="1" wrap="square" lIns="91425" tIns="45700" rIns="91425" bIns="45700" anchor="t" anchorCtr="0"/>
          <a:lstStyle>
            <a:lvl1pPr lvl="0" algn="l">
              <a:lnSpc>
                <a:spcPct val="100000"/>
              </a:lnSpc>
              <a:spcBef>
                <a:spcPts val="0"/>
              </a:spcBef>
              <a:spcAft>
                <a:spcPts val="0"/>
              </a:spcAft>
              <a:buSzPts val="1400"/>
              <a:buNone/>
              <a:defRPr b="0" i="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67"/>
          <p:cNvSpPr txBox="1">
            <a:spLocks noGrp="1"/>
          </p:cNvSpPr>
          <p:nvPr>
            <p:ph type="ftr" idx="11"/>
          </p:nvPr>
        </p:nvSpPr>
        <p:spPr>
          <a:xfrm rot="5400000">
            <a:off x="8959592" y="3226820"/>
            <a:ext cx="3859795" cy="304801"/>
          </a:xfrm>
          <a:prstGeom prst="rect">
            <a:avLst/>
          </a:prstGeom>
          <a:noFill/>
          <a:ln>
            <a:noFill/>
          </a:ln>
        </p:spPr>
        <p:txBody>
          <a:bodyPr spcFirstLastPara="1" wrap="square" lIns="91425" tIns="45700" rIns="91425" bIns="45700" anchor="b" anchorCtr="0"/>
          <a:lstStyle>
            <a:lvl1pPr lvl="0" algn="l">
              <a:lnSpc>
                <a:spcPct val="100000"/>
              </a:lnSpc>
              <a:spcBef>
                <a:spcPts val="0"/>
              </a:spcBef>
              <a:spcAft>
                <a:spcPts val="0"/>
              </a:spcAft>
              <a:buSzPts val="1400"/>
              <a:buNone/>
              <a:defRPr b="0" i="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67"/>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31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67"/>
          <p:cNvSpPr txBox="1">
            <a:spLocks noGrp="1"/>
          </p:cNvSpPr>
          <p:nvPr>
            <p:ph type="sldNum" idx="12"/>
          </p:nvPr>
        </p:nvSpPr>
        <p:spPr>
          <a:xfrm>
            <a:off x="10351008" y="292608"/>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Imagen con título" type="picTx">
  <p:cSld name="PICTURE_WITH_CAPTION_TEXT">
    <p:spTree>
      <p:nvGrpSpPr>
        <p:cNvPr id="1" name="Shape 123"/>
        <p:cNvGrpSpPr/>
        <p:nvPr/>
      </p:nvGrpSpPr>
      <p:grpSpPr>
        <a:xfrm>
          <a:off x="0" y="0"/>
          <a:ext cx="0" cy="0"/>
          <a:chOff x="0" y="0"/>
          <a:chExt cx="0" cy="0"/>
        </a:xfrm>
      </p:grpSpPr>
      <p:grpSp>
        <p:nvGrpSpPr>
          <p:cNvPr id="124" name="Google Shape;124;p76"/>
          <p:cNvGrpSpPr/>
          <p:nvPr/>
        </p:nvGrpSpPr>
        <p:grpSpPr>
          <a:xfrm>
            <a:off x="0" y="-2373"/>
            <a:ext cx="12192000" cy="6867027"/>
            <a:chOff x="0" y="-2373"/>
            <a:chExt cx="12192000" cy="6867027"/>
          </a:xfrm>
        </p:grpSpPr>
        <p:sp>
          <p:nvSpPr>
            <p:cNvPr id="125" name="Google Shape;125;p76"/>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76"/>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76"/>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76"/>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76"/>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76"/>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76"/>
            <p:cNvSpPr/>
            <p:nvPr/>
          </p:nvSpPr>
          <p:spPr>
            <a:xfrm>
              <a:off x="6172200" y="402165"/>
              <a:ext cx="5596465" cy="605367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76"/>
            <p:cNvSpPr/>
            <p:nvPr/>
          </p:nvSpPr>
          <p:spPr>
            <a:xfrm rot="-5400000">
              <a:off x="3295432" y="2801721"/>
              <a:ext cx="6053670" cy="1254558"/>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33" name="Google Shape;133;p76"/>
            <p:cNvSpPr/>
            <p:nvPr/>
          </p:nvSpPr>
          <p:spPr>
            <a:xfrm rot="-5677511">
              <a:off x="4203594" y="1826078"/>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76"/>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35" name="Google Shape;135;p76"/>
          <p:cNvSpPr txBox="1">
            <a:spLocks noGrp="1"/>
          </p:cNvSpPr>
          <p:nvPr>
            <p:ph type="title"/>
          </p:nvPr>
        </p:nvSpPr>
        <p:spPr>
          <a:xfrm>
            <a:off x="1153907" y="1693332"/>
            <a:ext cx="3860260" cy="173566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2"/>
              </a:buClr>
              <a:buSzPts val="3600"/>
              <a:buFont typeface="Century Gothic"/>
              <a:buNone/>
              <a:defRPr sz="36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76"/>
          <p:cNvSpPr>
            <a:spLocks noGrp="1"/>
          </p:cNvSpPr>
          <p:nvPr>
            <p:ph type="pic" idx="2"/>
          </p:nvPr>
        </p:nvSpPr>
        <p:spPr>
          <a:xfrm>
            <a:off x="6547870" y="1143000"/>
            <a:ext cx="3227193" cy="4572000"/>
          </a:xfrm>
          <a:prstGeom prst="roundRect">
            <a:avLst>
              <a:gd name="adj" fmla="val 1858"/>
            </a:avLst>
          </a:prstGeom>
          <a:noFill/>
          <a:ln>
            <a:noFill/>
          </a:ln>
          <a:effectLst>
            <a:outerShdw blurRad="50800" dist="50800" dir="5400000" algn="tl" rotWithShape="0">
              <a:srgbClr val="000000">
                <a:alpha val="42352"/>
              </a:srgbClr>
            </a:outerShdw>
          </a:effectLst>
        </p:spPr>
        <p:txBody>
          <a:bodyPr spcFirstLastPara="1" wrap="square" lIns="91425" tIns="45700" rIns="91425" bIns="45700" anchor="t" anchorCtr="0">
            <a:normAutofit/>
          </a:bodyPr>
          <a:lstStyle>
            <a:lvl1pPr marR="0" lvl="0" algn="ctr"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1pPr>
            <a:lvl2pPr marR="0" lvl="1" algn="l"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2pPr>
            <a:lvl3pPr marR="0" lvl="2" algn="l"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3pPr>
            <a:lvl4pPr marR="0" lvl="3" algn="l"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4pPr>
            <a:lvl5pPr marR="0" lvl="4" algn="l"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5pPr>
            <a:lvl6pPr marR="0" lvl="5" algn="l"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6pPr>
            <a:lvl7pPr marR="0" lvl="6" algn="l"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7pPr>
            <a:lvl8pPr marR="0" lvl="7" algn="l"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8pPr>
            <a:lvl9pPr marR="0" lvl="8" algn="l"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9pPr>
          </a:lstStyle>
          <a:p>
            <a:endParaRPr/>
          </a:p>
        </p:txBody>
      </p:sp>
      <p:sp>
        <p:nvSpPr>
          <p:cNvPr id="137" name="Google Shape;137;p76"/>
          <p:cNvSpPr txBox="1">
            <a:spLocks noGrp="1"/>
          </p:cNvSpPr>
          <p:nvPr>
            <p:ph type="body" idx="1"/>
          </p:nvPr>
        </p:nvSpPr>
        <p:spPr>
          <a:xfrm>
            <a:off x="1154955" y="3657600"/>
            <a:ext cx="3859212" cy="13716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20"/>
              <a:buNone/>
              <a:defRPr sz="1400">
                <a:solidFill>
                  <a:schemeClr val="accent1"/>
                </a:solidFill>
              </a:defRPr>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138" name="Google Shape;138;p76"/>
          <p:cNvSpPr txBox="1">
            <a:spLocks noGrp="1"/>
          </p:cNvSpPr>
          <p:nvPr>
            <p:ph type="dt" idx="10"/>
          </p:nvPr>
        </p:nvSpPr>
        <p:spPr>
          <a:xfrm>
            <a:off x="10650938" y="6394061"/>
            <a:ext cx="990599" cy="304799"/>
          </a:xfrm>
          <a:prstGeom prst="rect">
            <a:avLst/>
          </a:prstGeom>
          <a:noFill/>
          <a:ln>
            <a:noFill/>
          </a:ln>
        </p:spPr>
        <p:txBody>
          <a:bodyPr spcFirstLastPara="1" wrap="square" lIns="91425" tIns="45700" rIns="91425" bIns="45700" anchor="t" anchorCtr="0"/>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76"/>
          <p:cNvSpPr txBox="1">
            <a:spLocks noGrp="1"/>
          </p:cNvSpPr>
          <p:nvPr>
            <p:ph type="ftr" idx="11"/>
          </p:nvPr>
        </p:nvSpPr>
        <p:spPr>
          <a:xfrm>
            <a:off x="528358" y="6391838"/>
            <a:ext cx="3859795" cy="304801"/>
          </a:xfrm>
          <a:prstGeom prst="rect">
            <a:avLst/>
          </a:prstGeom>
          <a:noFill/>
          <a:ln>
            <a:noFill/>
          </a:ln>
        </p:spPr>
        <p:txBody>
          <a:bodyPr spcFirstLastPara="1" wrap="square" lIns="91425" tIns="45700" rIns="91425" bIns="45700" anchor="b"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0" name="Google Shape;140;p76"/>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31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76"/>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Imagen panorámica con descripción">
  <p:cSld name="Imagen panorámica con descripción">
    <p:spTree>
      <p:nvGrpSpPr>
        <p:cNvPr id="1" name="Shape 142"/>
        <p:cNvGrpSpPr/>
        <p:nvPr/>
      </p:nvGrpSpPr>
      <p:grpSpPr>
        <a:xfrm>
          <a:off x="0" y="0"/>
          <a:ext cx="0" cy="0"/>
          <a:chOff x="0" y="0"/>
          <a:chExt cx="0" cy="0"/>
        </a:xfrm>
      </p:grpSpPr>
      <p:grpSp>
        <p:nvGrpSpPr>
          <p:cNvPr id="143" name="Google Shape;143;p77"/>
          <p:cNvGrpSpPr/>
          <p:nvPr/>
        </p:nvGrpSpPr>
        <p:grpSpPr>
          <a:xfrm>
            <a:off x="0" y="-2373"/>
            <a:ext cx="12192000" cy="6867027"/>
            <a:chOff x="0" y="-2373"/>
            <a:chExt cx="12192000" cy="6867027"/>
          </a:xfrm>
        </p:grpSpPr>
        <p:sp>
          <p:nvSpPr>
            <p:cNvPr id="144" name="Google Shape;144;p77"/>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77"/>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77"/>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77"/>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77"/>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77"/>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77"/>
            <p:cNvSpPr/>
            <p:nvPr/>
          </p:nvSpPr>
          <p:spPr>
            <a:xfrm rot="10371525">
              <a:off x="263767" y="4438254"/>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77"/>
            <p:cNvSpPr/>
            <p:nvPr/>
          </p:nvSpPr>
          <p:spPr>
            <a:xfrm rot="10800000">
              <a:off x="459506" y="321130"/>
              <a:ext cx="11277600" cy="4533900"/>
            </a:xfrm>
            <a:custGeom>
              <a:avLst/>
              <a:gdLst/>
              <a:ahLst/>
              <a:cxnLst/>
              <a:rect l="l" t="t" r="r" b="b"/>
              <a:pathLst>
                <a:path w="7104" h="2856" extrusionOk="0">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152" name="Google Shape;152;p77"/>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53" name="Google Shape;153;p77"/>
          <p:cNvSpPr txBox="1">
            <a:spLocks noGrp="1"/>
          </p:cNvSpPr>
          <p:nvPr>
            <p:ph type="title"/>
          </p:nvPr>
        </p:nvSpPr>
        <p:spPr>
          <a:xfrm>
            <a:off x="1154956" y="4966674"/>
            <a:ext cx="8825657"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2"/>
              </a:buClr>
              <a:buSzPts val="2400"/>
              <a:buFont typeface="Century Gothic"/>
              <a:buNone/>
              <a:defRPr sz="24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77"/>
          <p:cNvSpPr>
            <a:spLocks noGrp="1"/>
          </p:cNvSpPr>
          <p:nvPr>
            <p:ph type="pic" idx="2"/>
          </p:nvPr>
        </p:nvSpPr>
        <p:spPr>
          <a:xfrm>
            <a:off x="1154955" y="685800"/>
            <a:ext cx="8825658" cy="3429000"/>
          </a:xfrm>
          <a:prstGeom prst="roundRect">
            <a:avLst>
              <a:gd name="adj" fmla="val 1858"/>
            </a:avLst>
          </a:prstGeom>
          <a:noFill/>
          <a:ln>
            <a:noFill/>
          </a:ln>
          <a:effectLst>
            <a:outerShdw blurRad="50800" dist="50800" dir="5400000" algn="tl" rotWithShape="0">
              <a:srgbClr val="000000">
                <a:alpha val="42352"/>
              </a:srgbClr>
            </a:outerShdw>
          </a:effectLst>
        </p:spPr>
        <p:txBody>
          <a:bodyPr spcFirstLastPara="1" wrap="square" lIns="91425" tIns="45700" rIns="91425" bIns="45700" anchor="t" anchorCtr="0">
            <a:normAutofit/>
          </a:bodyPr>
          <a:lstStyle>
            <a:lvl1pPr marR="0" lvl="0" algn="ctr"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1pPr>
            <a:lvl2pPr marR="0" lvl="1" algn="l"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2pPr>
            <a:lvl3pPr marR="0" lvl="2" algn="l"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3pPr>
            <a:lvl4pPr marR="0" lvl="3" algn="l"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4pPr>
            <a:lvl5pPr marR="0" lvl="4" algn="l"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5pPr>
            <a:lvl6pPr marR="0" lvl="5" algn="l"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6pPr>
            <a:lvl7pPr marR="0" lvl="6" algn="l"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7pPr>
            <a:lvl8pPr marR="0" lvl="7" algn="l"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8pPr>
            <a:lvl9pPr marR="0" lvl="8" algn="l"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9pPr>
          </a:lstStyle>
          <a:p>
            <a:endParaRPr/>
          </a:p>
        </p:txBody>
      </p:sp>
      <p:sp>
        <p:nvSpPr>
          <p:cNvPr id="155" name="Google Shape;155;p77"/>
          <p:cNvSpPr txBox="1">
            <a:spLocks noGrp="1"/>
          </p:cNvSpPr>
          <p:nvPr>
            <p:ph type="body" idx="1"/>
          </p:nvPr>
        </p:nvSpPr>
        <p:spPr>
          <a:xfrm>
            <a:off x="1154956" y="5536665"/>
            <a:ext cx="8825656" cy="49371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960"/>
              <a:buNone/>
              <a:defRPr sz="1200">
                <a:solidFill>
                  <a:schemeClr val="accent1"/>
                </a:solidFill>
              </a:defRPr>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156" name="Google Shape;156;p77"/>
          <p:cNvSpPr txBox="1">
            <a:spLocks noGrp="1"/>
          </p:cNvSpPr>
          <p:nvPr>
            <p:ph type="dt" idx="10"/>
          </p:nvPr>
        </p:nvSpPr>
        <p:spPr>
          <a:xfrm>
            <a:off x="10650938" y="6394061"/>
            <a:ext cx="990599" cy="304799"/>
          </a:xfrm>
          <a:prstGeom prst="rect">
            <a:avLst/>
          </a:prstGeom>
          <a:noFill/>
          <a:ln>
            <a:noFill/>
          </a:ln>
        </p:spPr>
        <p:txBody>
          <a:bodyPr spcFirstLastPara="1" wrap="square" lIns="91425" tIns="45700" rIns="91425" bIns="45700" anchor="t" anchorCtr="0"/>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7" name="Google Shape;157;p77"/>
          <p:cNvSpPr txBox="1">
            <a:spLocks noGrp="1"/>
          </p:cNvSpPr>
          <p:nvPr>
            <p:ph type="ftr" idx="11"/>
          </p:nvPr>
        </p:nvSpPr>
        <p:spPr>
          <a:xfrm>
            <a:off x="528358" y="6391838"/>
            <a:ext cx="3859795" cy="304801"/>
          </a:xfrm>
          <a:prstGeom prst="rect">
            <a:avLst/>
          </a:prstGeom>
          <a:noFill/>
          <a:ln>
            <a:noFill/>
          </a:ln>
        </p:spPr>
        <p:txBody>
          <a:bodyPr spcFirstLastPara="1" wrap="square" lIns="91425" tIns="45700" rIns="91425" bIns="45700" anchor="b"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8" name="Google Shape;158;p77"/>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31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77"/>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Cita con descripción">
  <p:cSld name="Cita con descripción">
    <p:spTree>
      <p:nvGrpSpPr>
        <p:cNvPr id="1" name="Shape 160"/>
        <p:cNvGrpSpPr/>
        <p:nvPr/>
      </p:nvGrpSpPr>
      <p:grpSpPr>
        <a:xfrm>
          <a:off x="0" y="0"/>
          <a:ext cx="0" cy="0"/>
          <a:chOff x="0" y="0"/>
          <a:chExt cx="0" cy="0"/>
        </a:xfrm>
      </p:grpSpPr>
      <p:grpSp>
        <p:nvGrpSpPr>
          <p:cNvPr id="161" name="Google Shape;161;p78"/>
          <p:cNvGrpSpPr/>
          <p:nvPr/>
        </p:nvGrpSpPr>
        <p:grpSpPr>
          <a:xfrm>
            <a:off x="0" y="-2373"/>
            <a:ext cx="12192000" cy="6867027"/>
            <a:chOff x="0" y="-2373"/>
            <a:chExt cx="12192000" cy="6867027"/>
          </a:xfrm>
        </p:grpSpPr>
        <p:sp>
          <p:nvSpPr>
            <p:cNvPr id="162" name="Google Shape;162;p78"/>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78"/>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78"/>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78"/>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78"/>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78"/>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78"/>
            <p:cNvSpPr/>
            <p:nvPr/>
          </p:nvSpPr>
          <p:spPr>
            <a:xfrm rot="-589932">
              <a:off x="8490951" y="4185117"/>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78"/>
            <p:cNvSpPr/>
            <p:nvPr/>
          </p:nvSpPr>
          <p:spPr>
            <a:xfrm>
              <a:off x="455612" y="4241801"/>
              <a:ext cx="11277600" cy="2337161"/>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70" name="Google Shape;170;p78"/>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71" name="Google Shape;171;p78"/>
          <p:cNvSpPr txBox="1"/>
          <p:nvPr/>
        </p:nvSpPr>
        <p:spPr>
          <a:xfrm>
            <a:off x="9719438" y="2631815"/>
            <a:ext cx="801912" cy="156966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9600"/>
              <a:buFont typeface="Arial"/>
              <a:buNone/>
            </a:pPr>
            <a:r>
              <a:rPr lang="es-AR" sz="9600" b="0" i="0" u="none" strike="noStrike" cap="none">
                <a:solidFill>
                  <a:schemeClr val="accent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172" name="Google Shape;172;p78"/>
          <p:cNvSpPr txBox="1"/>
          <p:nvPr/>
        </p:nvSpPr>
        <p:spPr>
          <a:xfrm>
            <a:off x="898295" y="591093"/>
            <a:ext cx="801912" cy="156966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9600"/>
              <a:buFont typeface="Arial"/>
              <a:buNone/>
            </a:pPr>
            <a:r>
              <a:rPr lang="es-AR" sz="9600" b="0" i="0" u="none" strike="noStrike" cap="none">
                <a:solidFill>
                  <a:schemeClr val="accent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173" name="Google Shape;173;p78"/>
          <p:cNvSpPr txBox="1">
            <a:spLocks noGrp="1"/>
          </p:cNvSpPr>
          <p:nvPr>
            <p:ph type="title"/>
          </p:nvPr>
        </p:nvSpPr>
        <p:spPr>
          <a:xfrm>
            <a:off x="1581878" y="980517"/>
            <a:ext cx="8453906" cy="2698249"/>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Clr>
                <a:schemeClr val="lt2"/>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4" name="Google Shape;174;p78"/>
          <p:cNvSpPr txBox="1">
            <a:spLocks noGrp="1"/>
          </p:cNvSpPr>
          <p:nvPr>
            <p:ph type="body" idx="1"/>
          </p:nvPr>
        </p:nvSpPr>
        <p:spPr>
          <a:xfrm>
            <a:off x="1945945" y="3678766"/>
            <a:ext cx="7725772" cy="342174"/>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20"/>
              <a:buNone/>
              <a:defRPr sz="1400" b="0" i="0" cap="small">
                <a:solidFill>
                  <a:schemeClr val="accent1"/>
                </a:solidFill>
                <a:latin typeface="Century Gothic"/>
                <a:ea typeface="Century Gothic"/>
                <a:cs typeface="Century Gothic"/>
                <a:sym typeface="Century Gothic"/>
              </a:defRPr>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175" name="Google Shape;175;p78"/>
          <p:cNvSpPr txBox="1">
            <a:spLocks noGrp="1"/>
          </p:cNvSpPr>
          <p:nvPr>
            <p:ph type="body" idx="2"/>
          </p:nvPr>
        </p:nvSpPr>
        <p:spPr>
          <a:xfrm>
            <a:off x="1154954" y="4350657"/>
            <a:ext cx="8825659" cy="167640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1000"/>
              </a:spcBef>
              <a:spcAft>
                <a:spcPts val="0"/>
              </a:spcAft>
              <a:buSzPts val="1440"/>
              <a:buNone/>
              <a:defRPr sz="18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176" name="Google Shape;176;p78"/>
          <p:cNvSpPr txBox="1">
            <a:spLocks noGrp="1"/>
          </p:cNvSpPr>
          <p:nvPr>
            <p:ph type="dt" idx="10"/>
          </p:nvPr>
        </p:nvSpPr>
        <p:spPr>
          <a:xfrm>
            <a:off x="10650938" y="6394061"/>
            <a:ext cx="990599" cy="304799"/>
          </a:xfrm>
          <a:prstGeom prst="rect">
            <a:avLst/>
          </a:prstGeom>
          <a:noFill/>
          <a:ln>
            <a:noFill/>
          </a:ln>
        </p:spPr>
        <p:txBody>
          <a:bodyPr spcFirstLastPara="1" wrap="square" lIns="91425" tIns="45700" rIns="91425" bIns="45700" anchor="t" anchorCtr="0"/>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7" name="Google Shape;177;p78"/>
          <p:cNvSpPr txBox="1">
            <a:spLocks noGrp="1"/>
          </p:cNvSpPr>
          <p:nvPr>
            <p:ph type="ftr" idx="11"/>
          </p:nvPr>
        </p:nvSpPr>
        <p:spPr>
          <a:xfrm>
            <a:off x="528358" y="6391838"/>
            <a:ext cx="3859795" cy="304801"/>
          </a:xfrm>
          <a:prstGeom prst="rect">
            <a:avLst/>
          </a:prstGeom>
          <a:noFill/>
          <a:ln>
            <a:noFill/>
          </a:ln>
        </p:spPr>
        <p:txBody>
          <a:bodyPr spcFirstLastPara="1" wrap="square" lIns="91425" tIns="45700" rIns="91425" bIns="45700" anchor="b"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8" name="Google Shape;178;p78"/>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31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78"/>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Tarjeta de nombre">
  <p:cSld name="Tarjeta de nombre">
    <p:spTree>
      <p:nvGrpSpPr>
        <p:cNvPr id="1" name="Shape 180"/>
        <p:cNvGrpSpPr/>
        <p:nvPr/>
      </p:nvGrpSpPr>
      <p:grpSpPr>
        <a:xfrm>
          <a:off x="0" y="0"/>
          <a:ext cx="0" cy="0"/>
          <a:chOff x="0" y="0"/>
          <a:chExt cx="0" cy="0"/>
        </a:xfrm>
      </p:grpSpPr>
      <p:grpSp>
        <p:nvGrpSpPr>
          <p:cNvPr id="181" name="Google Shape;181;p79"/>
          <p:cNvGrpSpPr/>
          <p:nvPr/>
        </p:nvGrpSpPr>
        <p:grpSpPr>
          <a:xfrm>
            <a:off x="0" y="-2373"/>
            <a:ext cx="12192000" cy="6867027"/>
            <a:chOff x="0" y="-2373"/>
            <a:chExt cx="12192000" cy="6867027"/>
          </a:xfrm>
        </p:grpSpPr>
        <p:sp>
          <p:nvSpPr>
            <p:cNvPr id="182" name="Google Shape;182;p79"/>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79"/>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79"/>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79"/>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79"/>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79"/>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79"/>
            <p:cNvSpPr/>
            <p:nvPr/>
          </p:nvSpPr>
          <p:spPr>
            <a:xfrm rot="-589932">
              <a:off x="8490951" y="4193583"/>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79"/>
            <p:cNvSpPr/>
            <p:nvPr/>
          </p:nvSpPr>
          <p:spPr>
            <a:xfrm>
              <a:off x="455612" y="4241801"/>
              <a:ext cx="11277600" cy="2337161"/>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90" name="Google Shape;190;p79"/>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91" name="Google Shape;191;p79"/>
          <p:cNvSpPr txBox="1">
            <a:spLocks noGrp="1"/>
          </p:cNvSpPr>
          <p:nvPr>
            <p:ph type="title"/>
          </p:nvPr>
        </p:nvSpPr>
        <p:spPr>
          <a:xfrm>
            <a:off x="1154954" y="2370667"/>
            <a:ext cx="8825660" cy="1822514"/>
          </a:xfrm>
          <a:prstGeom prst="rect">
            <a:avLst/>
          </a:prstGeom>
          <a:noFill/>
          <a:ln>
            <a:noFill/>
          </a:ln>
        </p:spPr>
        <p:txBody>
          <a:bodyPr spcFirstLastPara="1" wrap="square" lIns="91425" tIns="45700" rIns="91425" bIns="45700" anchor="b" anchorCtr="0"/>
          <a:lstStyle>
            <a:lvl1pPr lvl="0" algn="l">
              <a:lnSpc>
                <a:spcPct val="100000"/>
              </a:lnSpc>
              <a:spcBef>
                <a:spcPts val="0"/>
              </a:spcBef>
              <a:spcAft>
                <a:spcPts val="0"/>
              </a:spcAft>
              <a:buClr>
                <a:schemeClr val="lt2"/>
              </a:buClr>
              <a:buSzPts val="4000"/>
              <a:buFont typeface="Century Gothic"/>
              <a:buNone/>
              <a:defRPr sz="40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2" name="Google Shape;192;p79"/>
          <p:cNvSpPr txBox="1">
            <a:spLocks noGrp="1"/>
          </p:cNvSpPr>
          <p:nvPr>
            <p:ph type="body" idx="1"/>
          </p:nvPr>
        </p:nvSpPr>
        <p:spPr>
          <a:xfrm>
            <a:off x="1154954" y="5033068"/>
            <a:ext cx="8825659" cy="8604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600"/>
              <a:buNone/>
              <a:defRPr sz="2000" cap="none">
                <a:solidFill>
                  <a:schemeClr val="accent1"/>
                </a:solidFill>
              </a:defRPr>
            </a:lvl1pPr>
            <a:lvl2pPr marL="914400" lvl="1" indent="-228600" algn="l">
              <a:lnSpc>
                <a:spcPct val="100000"/>
              </a:lnSpc>
              <a:spcBef>
                <a:spcPts val="1000"/>
              </a:spcBef>
              <a:spcAft>
                <a:spcPts val="0"/>
              </a:spcAft>
              <a:buSzPts val="1440"/>
              <a:buNone/>
              <a:defRPr sz="1800">
                <a:solidFill>
                  <a:srgbClr val="888888"/>
                </a:solidFill>
              </a:defRPr>
            </a:lvl2pPr>
            <a:lvl3pPr marL="1371600" lvl="2" indent="-228600" algn="l">
              <a:lnSpc>
                <a:spcPct val="100000"/>
              </a:lnSpc>
              <a:spcBef>
                <a:spcPts val="1000"/>
              </a:spcBef>
              <a:spcAft>
                <a:spcPts val="0"/>
              </a:spcAft>
              <a:buSzPts val="1280"/>
              <a:buNone/>
              <a:defRPr sz="1600">
                <a:solidFill>
                  <a:srgbClr val="888888"/>
                </a:solidFill>
              </a:defRPr>
            </a:lvl3pPr>
            <a:lvl4pPr marL="1828800" lvl="3" indent="-228600" algn="l">
              <a:lnSpc>
                <a:spcPct val="100000"/>
              </a:lnSpc>
              <a:spcBef>
                <a:spcPts val="1000"/>
              </a:spcBef>
              <a:spcAft>
                <a:spcPts val="0"/>
              </a:spcAft>
              <a:buSzPts val="1120"/>
              <a:buNone/>
              <a:defRPr sz="1400">
                <a:solidFill>
                  <a:srgbClr val="888888"/>
                </a:solidFill>
              </a:defRPr>
            </a:lvl4pPr>
            <a:lvl5pPr marL="2286000" lvl="4" indent="-228600" algn="l">
              <a:lnSpc>
                <a:spcPct val="100000"/>
              </a:lnSpc>
              <a:spcBef>
                <a:spcPts val="1000"/>
              </a:spcBef>
              <a:spcAft>
                <a:spcPts val="0"/>
              </a:spcAft>
              <a:buSzPts val="1120"/>
              <a:buNone/>
              <a:defRPr sz="1400">
                <a:solidFill>
                  <a:srgbClr val="888888"/>
                </a:solidFill>
              </a:defRPr>
            </a:lvl5pPr>
            <a:lvl6pPr marL="2743200" lvl="5" indent="-228600" algn="l">
              <a:lnSpc>
                <a:spcPct val="100000"/>
              </a:lnSpc>
              <a:spcBef>
                <a:spcPts val="1000"/>
              </a:spcBef>
              <a:spcAft>
                <a:spcPts val="0"/>
              </a:spcAft>
              <a:buSzPts val="1120"/>
              <a:buNone/>
              <a:defRPr sz="1400">
                <a:solidFill>
                  <a:srgbClr val="888888"/>
                </a:solidFill>
              </a:defRPr>
            </a:lvl6pPr>
            <a:lvl7pPr marL="3200400" lvl="6" indent="-228600" algn="l">
              <a:lnSpc>
                <a:spcPct val="100000"/>
              </a:lnSpc>
              <a:spcBef>
                <a:spcPts val="1000"/>
              </a:spcBef>
              <a:spcAft>
                <a:spcPts val="0"/>
              </a:spcAft>
              <a:buSzPts val="1120"/>
              <a:buNone/>
              <a:defRPr sz="1400">
                <a:solidFill>
                  <a:srgbClr val="888888"/>
                </a:solidFill>
              </a:defRPr>
            </a:lvl7pPr>
            <a:lvl8pPr marL="3657600" lvl="7" indent="-228600" algn="l">
              <a:lnSpc>
                <a:spcPct val="100000"/>
              </a:lnSpc>
              <a:spcBef>
                <a:spcPts val="1000"/>
              </a:spcBef>
              <a:spcAft>
                <a:spcPts val="0"/>
              </a:spcAft>
              <a:buSzPts val="1120"/>
              <a:buNone/>
              <a:defRPr sz="1400">
                <a:solidFill>
                  <a:srgbClr val="888888"/>
                </a:solidFill>
              </a:defRPr>
            </a:lvl8pPr>
            <a:lvl9pPr marL="4114800" lvl="8" indent="-228600" algn="l">
              <a:lnSpc>
                <a:spcPct val="100000"/>
              </a:lnSpc>
              <a:spcBef>
                <a:spcPts val="1000"/>
              </a:spcBef>
              <a:spcAft>
                <a:spcPts val="0"/>
              </a:spcAft>
              <a:buSzPts val="1120"/>
              <a:buNone/>
              <a:defRPr sz="1400">
                <a:solidFill>
                  <a:srgbClr val="888888"/>
                </a:solidFill>
              </a:defRPr>
            </a:lvl9pPr>
          </a:lstStyle>
          <a:p>
            <a:endParaRPr/>
          </a:p>
        </p:txBody>
      </p:sp>
      <p:sp>
        <p:nvSpPr>
          <p:cNvPr id="193" name="Google Shape;193;p79"/>
          <p:cNvSpPr txBox="1">
            <a:spLocks noGrp="1"/>
          </p:cNvSpPr>
          <p:nvPr>
            <p:ph type="dt" idx="10"/>
          </p:nvPr>
        </p:nvSpPr>
        <p:spPr>
          <a:xfrm>
            <a:off x="10650938" y="6394061"/>
            <a:ext cx="990599" cy="304799"/>
          </a:xfrm>
          <a:prstGeom prst="rect">
            <a:avLst/>
          </a:prstGeom>
          <a:noFill/>
          <a:ln>
            <a:noFill/>
          </a:ln>
        </p:spPr>
        <p:txBody>
          <a:bodyPr spcFirstLastPara="1" wrap="square" lIns="91425" tIns="45700" rIns="91425" bIns="45700" anchor="t" anchorCtr="0"/>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4" name="Google Shape;194;p79"/>
          <p:cNvSpPr txBox="1">
            <a:spLocks noGrp="1"/>
          </p:cNvSpPr>
          <p:nvPr>
            <p:ph type="ftr" idx="11"/>
          </p:nvPr>
        </p:nvSpPr>
        <p:spPr>
          <a:xfrm>
            <a:off x="528358" y="6391838"/>
            <a:ext cx="3859795" cy="304801"/>
          </a:xfrm>
          <a:prstGeom prst="rect">
            <a:avLst/>
          </a:prstGeom>
          <a:noFill/>
          <a:ln>
            <a:noFill/>
          </a:ln>
        </p:spPr>
        <p:txBody>
          <a:bodyPr spcFirstLastPara="1" wrap="square" lIns="91425" tIns="45700" rIns="91425" bIns="45700" anchor="b"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5" name="Google Shape;195;p79"/>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31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79"/>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lumna 3">
  <p:cSld name="Columna 3">
    <p:spTree>
      <p:nvGrpSpPr>
        <p:cNvPr id="1" name="Shape 197"/>
        <p:cNvGrpSpPr/>
        <p:nvPr/>
      </p:nvGrpSpPr>
      <p:grpSpPr>
        <a:xfrm>
          <a:off x="0" y="0"/>
          <a:ext cx="0" cy="0"/>
          <a:chOff x="0" y="0"/>
          <a:chExt cx="0" cy="0"/>
        </a:xfrm>
      </p:grpSpPr>
      <p:sp>
        <p:nvSpPr>
          <p:cNvPr id="198" name="Google Shape;198;p80"/>
          <p:cNvSpPr txBox="1">
            <a:spLocks noGrp="1"/>
          </p:cNvSpPr>
          <p:nvPr>
            <p:ph type="title"/>
          </p:nvPr>
        </p:nvSpPr>
        <p:spPr>
          <a:xfrm>
            <a:off x="1154953" y="973668"/>
            <a:ext cx="8761413" cy="706964"/>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Clr>
                <a:schemeClr val="lt2"/>
              </a:buClr>
              <a:buSzPts val="3600"/>
              <a:buFont typeface="Century Gothic"/>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9" name="Google Shape;199;p80"/>
          <p:cNvSpPr txBox="1">
            <a:spLocks noGrp="1"/>
          </p:cNvSpPr>
          <p:nvPr>
            <p:ph type="body" idx="1"/>
          </p:nvPr>
        </p:nvSpPr>
        <p:spPr>
          <a:xfrm>
            <a:off x="1154954" y="2617299"/>
            <a:ext cx="3129168" cy="5762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1000"/>
              </a:spcBef>
              <a:spcAft>
                <a:spcPts val="0"/>
              </a:spcAft>
              <a:buSzPts val="1920"/>
              <a:buNone/>
              <a:defRPr sz="2400" b="0">
                <a:solidFill>
                  <a:schemeClr val="accent1"/>
                </a:solidFill>
              </a:defRPr>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a:endParaRPr/>
          </a:p>
        </p:txBody>
      </p:sp>
      <p:sp>
        <p:nvSpPr>
          <p:cNvPr id="200" name="Google Shape;200;p80"/>
          <p:cNvSpPr txBox="1">
            <a:spLocks noGrp="1"/>
          </p:cNvSpPr>
          <p:nvPr>
            <p:ph type="body" idx="2"/>
          </p:nvPr>
        </p:nvSpPr>
        <p:spPr>
          <a:xfrm>
            <a:off x="1154954" y="3193561"/>
            <a:ext cx="3129168" cy="2833496"/>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20"/>
              <a:buNone/>
              <a:defRPr sz="14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201" name="Google Shape;201;p80"/>
          <p:cNvSpPr txBox="1">
            <a:spLocks noGrp="1"/>
          </p:cNvSpPr>
          <p:nvPr>
            <p:ph type="body" idx="3"/>
          </p:nvPr>
        </p:nvSpPr>
        <p:spPr>
          <a:xfrm>
            <a:off x="4512721" y="2603502"/>
            <a:ext cx="3145380" cy="5762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1000"/>
              </a:spcBef>
              <a:spcAft>
                <a:spcPts val="0"/>
              </a:spcAft>
              <a:buSzPts val="1920"/>
              <a:buNone/>
              <a:defRPr sz="2400" b="0">
                <a:solidFill>
                  <a:schemeClr val="accent1"/>
                </a:solidFill>
              </a:defRPr>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a:endParaRPr/>
          </a:p>
        </p:txBody>
      </p:sp>
      <p:sp>
        <p:nvSpPr>
          <p:cNvPr id="202" name="Google Shape;202;p80"/>
          <p:cNvSpPr txBox="1">
            <a:spLocks noGrp="1"/>
          </p:cNvSpPr>
          <p:nvPr>
            <p:ph type="body" idx="4"/>
          </p:nvPr>
        </p:nvSpPr>
        <p:spPr>
          <a:xfrm>
            <a:off x="4512721" y="3193561"/>
            <a:ext cx="3145380" cy="2833495"/>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20"/>
              <a:buNone/>
              <a:defRPr sz="14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203" name="Google Shape;203;p80"/>
          <p:cNvSpPr txBox="1">
            <a:spLocks noGrp="1"/>
          </p:cNvSpPr>
          <p:nvPr>
            <p:ph type="body" idx="5"/>
          </p:nvPr>
        </p:nvSpPr>
        <p:spPr>
          <a:xfrm>
            <a:off x="7886700" y="2617299"/>
            <a:ext cx="3161029" cy="576261"/>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1000"/>
              </a:spcBef>
              <a:spcAft>
                <a:spcPts val="0"/>
              </a:spcAft>
              <a:buSzPts val="1920"/>
              <a:buNone/>
              <a:defRPr sz="2400" b="0">
                <a:solidFill>
                  <a:schemeClr val="accent1"/>
                </a:solidFill>
              </a:defRPr>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a:endParaRPr/>
          </a:p>
        </p:txBody>
      </p:sp>
      <p:sp>
        <p:nvSpPr>
          <p:cNvPr id="204" name="Google Shape;204;p80"/>
          <p:cNvSpPr txBox="1">
            <a:spLocks noGrp="1"/>
          </p:cNvSpPr>
          <p:nvPr>
            <p:ph type="body" idx="6"/>
          </p:nvPr>
        </p:nvSpPr>
        <p:spPr>
          <a:xfrm>
            <a:off x="7886700" y="3193561"/>
            <a:ext cx="3164719" cy="283349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20"/>
              <a:buNone/>
              <a:defRPr sz="14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cxnSp>
        <p:nvCxnSpPr>
          <p:cNvPr id="205" name="Google Shape;205;p80"/>
          <p:cNvCxnSpPr/>
          <p:nvPr/>
        </p:nvCxnSpPr>
        <p:spPr>
          <a:xfrm>
            <a:off x="4403971" y="2569633"/>
            <a:ext cx="0" cy="3492499"/>
          </a:xfrm>
          <a:prstGeom prst="straightConnector1">
            <a:avLst/>
          </a:prstGeom>
          <a:noFill/>
          <a:ln w="12700" cap="flat" cmpd="sng">
            <a:solidFill>
              <a:schemeClr val="accent1">
                <a:alpha val="40392"/>
              </a:schemeClr>
            </a:solidFill>
            <a:prstDash val="solid"/>
            <a:round/>
            <a:headEnd type="none" w="sm" len="sm"/>
            <a:tailEnd type="none" w="sm" len="sm"/>
          </a:ln>
        </p:spPr>
      </p:cxnSp>
      <p:cxnSp>
        <p:nvCxnSpPr>
          <p:cNvPr id="206" name="Google Shape;206;p80"/>
          <p:cNvCxnSpPr/>
          <p:nvPr/>
        </p:nvCxnSpPr>
        <p:spPr>
          <a:xfrm>
            <a:off x="7772401" y="2569633"/>
            <a:ext cx="0" cy="3492499"/>
          </a:xfrm>
          <a:prstGeom prst="straightConnector1">
            <a:avLst/>
          </a:prstGeom>
          <a:noFill/>
          <a:ln w="12700" cap="flat" cmpd="sng">
            <a:solidFill>
              <a:schemeClr val="accent1">
                <a:alpha val="40392"/>
              </a:schemeClr>
            </a:solidFill>
            <a:prstDash val="solid"/>
            <a:round/>
            <a:headEnd type="none" w="sm" len="sm"/>
            <a:tailEnd type="none" w="sm" len="sm"/>
          </a:ln>
        </p:spPr>
      </p:cxnSp>
      <p:sp>
        <p:nvSpPr>
          <p:cNvPr id="207" name="Google Shape;207;p80"/>
          <p:cNvSpPr txBox="1">
            <a:spLocks noGrp="1"/>
          </p:cNvSpPr>
          <p:nvPr>
            <p:ph type="dt" idx="10"/>
          </p:nvPr>
        </p:nvSpPr>
        <p:spPr>
          <a:xfrm>
            <a:off x="10650938" y="6394061"/>
            <a:ext cx="990599" cy="304799"/>
          </a:xfrm>
          <a:prstGeom prst="rect">
            <a:avLst/>
          </a:prstGeom>
          <a:noFill/>
          <a:ln>
            <a:noFill/>
          </a:ln>
        </p:spPr>
        <p:txBody>
          <a:bodyPr spcFirstLastPara="1" wrap="square" lIns="91425" tIns="45700" rIns="91425" bIns="45700" anchor="t" anchorCtr="0"/>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8" name="Google Shape;208;p80"/>
          <p:cNvSpPr txBox="1">
            <a:spLocks noGrp="1"/>
          </p:cNvSpPr>
          <p:nvPr>
            <p:ph type="ftr" idx="11"/>
          </p:nvPr>
        </p:nvSpPr>
        <p:spPr>
          <a:xfrm>
            <a:off x="528358" y="6391838"/>
            <a:ext cx="3859795" cy="304801"/>
          </a:xfrm>
          <a:prstGeom prst="rect">
            <a:avLst/>
          </a:prstGeom>
          <a:noFill/>
          <a:ln>
            <a:noFill/>
          </a:ln>
        </p:spPr>
        <p:txBody>
          <a:bodyPr spcFirstLastPara="1" wrap="square" lIns="91425" tIns="45700" rIns="91425" bIns="45700" anchor="b"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9" name="Google Shape;209;p80"/>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lumna de imagen 3">
  <p:cSld name="Columna de imagen 3">
    <p:spTree>
      <p:nvGrpSpPr>
        <p:cNvPr id="1" name="Shape 210"/>
        <p:cNvGrpSpPr/>
        <p:nvPr/>
      </p:nvGrpSpPr>
      <p:grpSpPr>
        <a:xfrm>
          <a:off x="0" y="0"/>
          <a:ext cx="0" cy="0"/>
          <a:chOff x="0" y="0"/>
          <a:chExt cx="0" cy="0"/>
        </a:xfrm>
      </p:grpSpPr>
      <p:sp>
        <p:nvSpPr>
          <p:cNvPr id="211" name="Google Shape;211;p81"/>
          <p:cNvSpPr txBox="1">
            <a:spLocks noGrp="1"/>
          </p:cNvSpPr>
          <p:nvPr>
            <p:ph type="title"/>
          </p:nvPr>
        </p:nvSpPr>
        <p:spPr>
          <a:xfrm>
            <a:off x="1154953" y="973668"/>
            <a:ext cx="8761413" cy="706964"/>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Clr>
                <a:schemeClr val="lt2"/>
              </a:buClr>
              <a:buSzPts val="3600"/>
              <a:buFont typeface="Century Gothic"/>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2" name="Google Shape;212;p81"/>
          <p:cNvSpPr txBox="1">
            <a:spLocks noGrp="1"/>
          </p:cNvSpPr>
          <p:nvPr>
            <p:ph type="body" idx="1"/>
          </p:nvPr>
        </p:nvSpPr>
        <p:spPr>
          <a:xfrm>
            <a:off x="1154952" y="4532845"/>
            <a:ext cx="3050439" cy="5762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1000"/>
              </a:spcBef>
              <a:spcAft>
                <a:spcPts val="0"/>
              </a:spcAft>
              <a:buSzPts val="1920"/>
              <a:buNone/>
              <a:defRPr sz="2400" b="0">
                <a:solidFill>
                  <a:schemeClr val="accent1"/>
                </a:solidFill>
              </a:defRPr>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a:endParaRPr/>
          </a:p>
        </p:txBody>
      </p:sp>
      <p:sp>
        <p:nvSpPr>
          <p:cNvPr id="213" name="Google Shape;213;p81"/>
          <p:cNvSpPr>
            <a:spLocks noGrp="1"/>
          </p:cNvSpPr>
          <p:nvPr>
            <p:ph type="pic" idx="2"/>
          </p:nvPr>
        </p:nvSpPr>
        <p:spPr>
          <a:xfrm>
            <a:off x="1334552" y="2603500"/>
            <a:ext cx="2691242" cy="1591510"/>
          </a:xfrm>
          <a:prstGeom prst="roundRect">
            <a:avLst>
              <a:gd name="adj" fmla="val 1858"/>
            </a:avLst>
          </a:prstGeom>
          <a:noFill/>
          <a:ln>
            <a:noFill/>
          </a:ln>
          <a:effectLst>
            <a:outerShdw blurRad="50800" dist="50800" dir="5400000" algn="tl" rotWithShape="0">
              <a:srgbClr val="000000">
                <a:alpha val="42352"/>
              </a:srgbClr>
            </a:outerShdw>
          </a:effectLst>
        </p:spPr>
        <p:txBody>
          <a:bodyPr spcFirstLastPara="1" wrap="square" lIns="91425" tIns="45700" rIns="91425" bIns="45700" anchor="t" anchorCtr="0">
            <a:normAutofit/>
          </a:bodyPr>
          <a:lstStyle>
            <a:lvl1pPr marR="0" lvl="0" algn="ctr"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1pPr>
            <a:lvl2pPr marR="0" lvl="1" algn="l"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2pPr>
            <a:lvl3pPr marR="0" lvl="2" algn="l"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3pPr>
            <a:lvl4pPr marR="0" lvl="3" algn="l"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4pPr>
            <a:lvl5pPr marR="0" lvl="4" algn="l"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5pPr>
            <a:lvl6pPr marR="0" lvl="5" algn="l"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6pPr>
            <a:lvl7pPr marR="0" lvl="6" algn="l"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7pPr>
            <a:lvl8pPr marR="0" lvl="7" algn="l"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8pPr>
            <a:lvl9pPr marR="0" lvl="8" algn="l"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9pPr>
          </a:lstStyle>
          <a:p>
            <a:endParaRPr/>
          </a:p>
        </p:txBody>
      </p:sp>
      <p:sp>
        <p:nvSpPr>
          <p:cNvPr id="214" name="Google Shape;214;p81"/>
          <p:cNvSpPr txBox="1">
            <a:spLocks noGrp="1"/>
          </p:cNvSpPr>
          <p:nvPr>
            <p:ph type="body" idx="3"/>
          </p:nvPr>
        </p:nvSpPr>
        <p:spPr>
          <a:xfrm>
            <a:off x="1154953" y="5109107"/>
            <a:ext cx="3050437" cy="91794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20"/>
              <a:buNone/>
              <a:defRPr sz="14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215" name="Google Shape;215;p81"/>
          <p:cNvSpPr txBox="1">
            <a:spLocks noGrp="1"/>
          </p:cNvSpPr>
          <p:nvPr>
            <p:ph type="body" idx="4"/>
          </p:nvPr>
        </p:nvSpPr>
        <p:spPr>
          <a:xfrm>
            <a:off x="4572537" y="4532846"/>
            <a:ext cx="3046766" cy="651156"/>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1000"/>
              </a:spcBef>
              <a:spcAft>
                <a:spcPts val="0"/>
              </a:spcAft>
              <a:buSzPts val="1920"/>
              <a:buNone/>
              <a:defRPr sz="2400" b="0">
                <a:solidFill>
                  <a:schemeClr val="accent1"/>
                </a:solidFill>
              </a:defRPr>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a:endParaRPr/>
          </a:p>
        </p:txBody>
      </p:sp>
      <p:sp>
        <p:nvSpPr>
          <p:cNvPr id="216" name="Google Shape;216;p81"/>
          <p:cNvSpPr>
            <a:spLocks noGrp="1"/>
          </p:cNvSpPr>
          <p:nvPr>
            <p:ph type="pic" idx="5"/>
          </p:nvPr>
        </p:nvSpPr>
        <p:spPr>
          <a:xfrm>
            <a:off x="4748463" y="2603500"/>
            <a:ext cx="2691241" cy="1591510"/>
          </a:xfrm>
          <a:prstGeom prst="roundRect">
            <a:avLst>
              <a:gd name="adj" fmla="val 1858"/>
            </a:avLst>
          </a:prstGeom>
          <a:noFill/>
          <a:ln>
            <a:noFill/>
          </a:ln>
          <a:effectLst>
            <a:outerShdw blurRad="50800" dist="50800" dir="5400000" algn="tl" rotWithShape="0">
              <a:srgbClr val="000000">
                <a:alpha val="42352"/>
              </a:srgbClr>
            </a:outerShdw>
          </a:effectLst>
        </p:spPr>
        <p:txBody>
          <a:bodyPr spcFirstLastPara="1" wrap="square" lIns="91425" tIns="45700" rIns="91425" bIns="45700" anchor="t" anchorCtr="0">
            <a:normAutofit/>
          </a:bodyPr>
          <a:lstStyle>
            <a:lvl1pPr marR="0" lvl="0" algn="ctr"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1pPr>
            <a:lvl2pPr marR="0" lvl="1" algn="l"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2pPr>
            <a:lvl3pPr marR="0" lvl="2" algn="l"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3pPr>
            <a:lvl4pPr marR="0" lvl="3" algn="l"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4pPr>
            <a:lvl5pPr marR="0" lvl="4" algn="l"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5pPr>
            <a:lvl6pPr marR="0" lvl="5" algn="l"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6pPr>
            <a:lvl7pPr marR="0" lvl="6" algn="l"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7pPr>
            <a:lvl8pPr marR="0" lvl="7" algn="l"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8pPr>
            <a:lvl9pPr marR="0" lvl="8" algn="l"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9pPr>
          </a:lstStyle>
          <a:p>
            <a:endParaRPr/>
          </a:p>
        </p:txBody>
      </p:sp>
      <p:sp>
        <p:nvSpPr>
          <p:cNvPr id="217" name="Google Shape;217;p81"/>
          <p:cNvSpPr txBox="1">
            <a:spLocks noGrp="1"/>
          </p:cNvSpPr>
          <p:nvPr>
            <p:ph type="body" idx="6"/>
          </p:nvPr>
        </p:nvSpPr>
        <p:spPr>
          <a:xfrm>
            <a:off x="4568865" y="5184002"/>
            <a:ext cx="3050438" cy="843056"/>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20"/>
              <a:buNone/>
              <a:defRPr sz="14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218" name="Google Shape;218;p81"/>
          <p:cNvSpPr txBox="1">
            <a:spLocks noGrp="1"/>
          </p:cNvSpPr>
          <p:nvPr>
            <p:ph type="body" idx="7"/>
          </p:nvPr>
        </p:nvSpPr>
        <p:spPr>
          <a:xfrm>
            <a:off x="7983434" y="4532847"/>
            <a:ext cx="3050438" cy="651154"/>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1000"/>
              </a:spcBef>
              <a:spcAft>
                <a:spcPts val="0"/>
              </a:spcAft>
              <a:buSzPts val="1920"/>
              <a:buNone/>
              <a:defRPr sz="2400" b="0">
                <a:solidFill>
                  <a:schemeClr val="accent1"/>
                </a:solidFill>
              </a:defRPr>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a:endParaRPr/>
          </a:p>
        </p:txBody>
      </p:sp>
      <p:sp>
        <p:nvSpPr>
          <p:cNvPr id="219" name="Google Shape;219;p81"/>
          <p:cNvSpPr>
            <a:spLocks noGrp="1"/>
          </p:cNvSpPr>
          <p:nvPr>
            <p:ph type="pic" idx="8"/>
          </p:nvPr>
        </p:nvSpPr>
        <p:spPr>
          <a:xfrm>
            <a:off x="8163031" y="2603500"/>
            <a:ext cx="2691242" cy="1591510"/>
          </a:xfrm>
          <a:prstGeom prst="roundRect">
            <a:avLst>
              <a:gd name="adj" fmla="val 1858"/>
            </a:avLst>
          </a:prstGeom>
          <a:noFill/>
          <a:ln>
            <a:noFill/>
          </a:ln>
          <a:effectLst>
            <a:outerShdw blurRad="50800" dist="50800" dir="5400000" algn="tl" rotWithShape="0">
              <a:srgbClr val="000000">
                <a:alpha val="42352"/>
              </a:srgbClr>
            </a:outerShdw>
          </a:effectLst>
        </p:spPr>
        <p:txBody>
          <a:bodyPr spcFirstLastPara="1" wrap="square" lIns="91425" tIns="45700" rIns="91425" bIns="45700" anchor="t" anchorCtr="0">
            <a:normAutofit/>
          </a:bodyPr>
          <a:lstStyle>
            <a:lvl1pPr marR="0" lvl="0" algn="ctr"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1pPr>
            <a:lvl2pPr marR="0" lvl="1" algn="l"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2pPr>
            <a:lvl3pPr marR="0" lvl="2" algn="l"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3pPr>
            <a:lvl4pPr marR="0" lvl="3" algn="l"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4pPr>
            <a:lvl5pPr marR="0" lvl="4" algn="l"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5pPr>
            <a:lvl6pPr marR="0" lvl="5" algn="l"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6pPr>
            <a:lvl7pPr marR="0" lvl="6" algn="l"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7pPr>
            <a:lvl8pPr marR="0" lvl="7" algn="l"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8pPr>
            <a:lvl9pPr marR="0" lvl="8" algn="l"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9pPr>
          </a:lstStyle>
          <a:p>
            <a:endParaRPr/>
          </a:p>
        </p:txBody>
      </p:sp>
      <p:sp>
        <p:nvSpPr>
          <p:cNvPr id="220" name="Google Shape;220;p81"/>
          <p:cNvSpPr txBox="1">
            <a:spLocks noGrp="1"/>
          </p:cNvSpPr>
          <p:nvPr>
            <p:ph type="body" idx="9"/>
          </p:nvPr>
        </p:nvSpPr>
        <p:spPr>
          <a:xfrm>
            <a:off x="7983434" y="5184001"/>
            <a:ext cx="3050437" cy="843054"/>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20"/>
              <a:buNone/>
              <a:defRPr sz="14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cxnSp>
        <p:nvCxnSpPr>
          <p:cNvPr id="221" name="Google Shape;221;p81"/>
          <p:cNvCxnSpPr/>
          <p:nvPr/>
        </p:nvCxnSpPr>
        <p:spPr>
          <a:xfrm>
            <a:off x="4388153" y="2603500"/>
            <a:ext cx="0" cy="3517594"/>
          </a:xfrm>
          <a:prstGeom prst="straightConnector1">
            <a:avLst/>
          </a:prstGeom>
          <a:noFill/>
          <a:ln w="12700" cap="flat" cmpd="sng">
            <a:solidFill>
              <a:schemeClr val="accent1">
                <a:alpha val="40000"/>
              </a:schemeClr>
            </a:solidFill>
            <a:prstDash val="solid"/>
            <a:round/>
            <a:headEnd type="none" w="sm" len="sm"/>
            <a:tailEnd type="none" w="sm" len="sm"/>
          </a:ln>
        </p:spPr>
      </p:cxnSp>
      <p:cxnSp>
        <p:nvCxnSpPr>
          <p:cNvPr id="222" name="Google Shape;222;p81"/>
          <p:cNvCxnSpPr/>
          <p:nvPr/>
        </p:nvCxnSpPr>
        <p:spPr>
          <a:xfrm>
            <a:off x="7801905" y="2603500"/>
            <a:ext cx="0" cy="3492500"/>
          </a:xfrm>
          <a:prstGeom prst="straightConnector1">
            <a:avLst/>
          </a:prstGeom>
          <a:noFill/>
          <a:ln w="12700" cap="flat" cmpd="sng">
            <a:solidFill>
              <a:schemeClr val="accent1">
                <a:alpha val="40000"/>
              </a:schemeClr>
            </a:solidFill>
            <a:prstDash val="solid"/>
            <a:round/>
            <a:headEnd type="none" w="sm" len="sm"/>
            <a:tailEnd type="none" w="sm" len="sm"/>
          </a:ln>
        </p:spPr>
      </p:cxnSp>
      <p:sp>
        <p:nvSpPr>
          <p:cNvPr id="223" name="Google Shape;223;p81"/>
          <p:cNvSpPr txBox="1">
            <a:spLocks noGrp="1"/>
          </p:cNvSpPr>
          <p:nvPr>
            <p:ph type="dt" idx="10"/>
          </p:nvPr>
        </p:nvSpPr>
        <p:spPr>
          <a:xfrm>
            <a:off x="10650938" y="6394061"/>
            <a:ext cx="990599" cy="304799"/>
          </a:xfrm>
          <a:prstGeom prst="rect">
            <a:avLst/>
          </a:prstGeom>
          <a:noFill/>
          <a:ln>
            <a:noFill/>
          </a:ln>
        </p:spPr>
        <p:txBody>
          <a:bodyPr spcFirstLastPara="1" wrap="square" lIns="91425" tIns="45700" rIns="91425" bIns="45700" anchor="t" anchorCtr="0"/>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4" name="Google Shape;224;p81"/>
          <p:cNvSpPr txBox="1">
            <a:spLocks noGrp="1"/>
          </p:cNvSpPr>
          <p:nvPr>
            <p:ph type="ftr" idx="11"/>
          </p:nvPr>
        </p:nvSpPr>
        <p:spPr>
          <a:xfrm>
            <a:off x="528358" y="6391838"/>
            <a:ext cx="3859795" cy="304801"/>
          </a:xfrm>
          <a:prstGeom prst="rect">
            <a:avLst/>
          </a:prstGeom>
          <a:noFill/>
          <a:ln>
            <a:noFill/>
          </a:ln>
        </p:spPr>
        <p:txBody>
          <a:bodyPr spcFirstLastPara="1" wrap="square" lIns="91425" tIns="45700" rIns="91425" bIns="45700" anchor="b"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5" name="Google Shape;225;p81"/>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226"/>
        <p:cNvGrpSpPr/>
        <p:nvPr/>
      </p:nvGrpSpPr>
      <p:grpSpPr>
        <a:xfrm>
          <a:off x="0" y="0"/>
          <a:ext cx="0" cy="0"/>
          <a:chOff x="0" y="0"/>
          <a:chExt cx="0" cy="0"/>
        </a:xfrm>
      </p:grpSpPr>
      <p:sp>
        <p:nvSpPr>
          <p:cNvPr id="227" name="Google Shape;227;p82"/>
          <p:cNvSpPr txBox="1">
            <a:spLocks noGrp="1"/>
          </p:cNvSpPr>
          <p:nvPr>
            <p:ph type="title"/>
          </p:nvPr>
        </p:nvSpPr>
        <p:spPr>
          <a:xfrm>
            <a:off x="1154953" y="973668"/>
            <a:ext cx="8825660" cy="706964"/>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8" name="Google Shape;228;p82"/>
          <p:cNvSpPr txBox="1">
            <a:spLocks noGrp="1"/>
          </p:cNvSpPr>
          <p:nvPr>
            <p:ph type="body" idx="1"/>
          </p:nvPr>
        </p:nvSpPr>
        <p:spPr>
          <a:xfrm rot="5400000">
            <a:off x="3827511" y="-69056"/>
            <a:ext cx="3416300" cy="8761412"/>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229" name="Google Shape;229;p82"/>
          <p:cNvSpPr txBox="1">
            <a:spLocks noGrp="1"/>
          </p:cNvSpPr>
          <p:nvPr>
            <p:ph type="dt" idx="10"/>
          </p:nvPr>
        </p:nvSpPr>
        <p:spPr>
          <a:xfrm>
            <a:off x="10650938" y="6394061"/>
            <a:ext cx="990599" cy="304799"/>
          </a:xfrm>
          <a:prstGeom prst="rect">
            <a:avLst/>
          </a:prstGeom>
          <a:noFill/>
          <a:ln>
            <a:noFill/>
          </a:ln>
        </p:spPr>
        <p:txBody>
          <a:bodyPr spcFirstLastPara="1" wrap="square" lIns="91425" tIns="45700" rIns="91425" bIns="45700" anchor="t" anchorCtr="0"/>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0" name="Google Shape;230;p82"/>
          <p:cNvSpPr txBox="1">
            <a:spLocks noGrp="1"/>
          </p:cNvSpPr>
          <p:nvPr>
            <p:ph type="ftr" idx="11"/>
          </p:nvPr>
        </p:nvSpPr>
        <p:spPr>
          <a:xfrm>
            <a:off x="528358" y="6391838"/>
            <a:ext cx="3859795" cy="304801"/>
          </a:xfrm>
          <a:prstGeom prst="rect">
            <a:avLst/>
          </a:prstGeom>
          <a:noFill/>
          <a:ln>
            <a:noFill/>
          </a:ln>
        </p:spPr>
        <p:txBody>
          <a:bodyPr spcFirstLastPara="1" wrap="square" lIns="91425" tIns="45700" rIns="91425" bIns="45700" anchor="b"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1" name="Google Shape;231;p82"/>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Título vertical y texto" type="vertTitleAndTx">
  <p:cSld name="VERTICAL_TITLE_AND_VERTICAL_TEXT">
    <p:spTree>
      <p:nvGrpSpPr>
        <p:cNvPr id="1" name="Shape 232"/>
        <p:cNvGrpSpPr/>
        <p:nvPr/>
      </p:nvGrpSpPr>
      <p:grpSpPr>
        <a:xfrm>
          <a:off x="0" y="0"/>
          <a:ext cx="0" cy="0"/>
          <a:chOff x="0" y="0"/>
          <a:chExt cx="0" cy="0"/>
        </a:xfrm>
      </p:grpSpPr>
      <p:grpSp>
        <p:nvGrpSpPr>
          <p:cNvPr id="233" name="Google Shape;233;p83"/>
          <p:cNvGrpSpPr/>
          <p:nvPr/>
        </p:nvGrpSpPr>
        <p:grpSpPr>
          <a:xfrm>
            <a:off x="0" y="-2373"/>
            <a:ext cx="12192000" cy="6867027"/>
            <a:chOff x="0" y="-2373"/>
            <a:chExt cx="12192000" cy="6867027"/>
          </a:xfrm>
        </p:grpSpPr>
        <p:sp>
          <p:nvSpPr>
            <p:cNvPr id="234" name="Google Shape;234;p83"/>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p83"/>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83"/>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83"/>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83"/>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83"/>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p83"/>
            <p:cNvSpPr/>
            <p:nvPr/>
          </p:nvSpPr>
          <p:spPr>
            <a:xfrm rot="5101749">
              <a:off x="6294738" y="4577737"/>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83"/>
            <p:cNvSpPr/>
            <p:nvPr/>
          </p:nvSpPr>
          <p:spPr>
            <a:xfrm>
              <a:off x="414867" y="402165"/>
              <a:ext cx="6510866" cy="605367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83"/>
            <p:cNvSpPr/>
            <p:nvPr/>
          </p:nvSpPr>
          <p:spPr>
            <a:xfrm rot="5400000">
              <a:off x="4449232" y="2801721"/>
              <a:ext cx="6053670" cy="1254558"/>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243" name="Google Shape;243;p83"/>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244" name="Google Shape;244;p83"/>
          <p:cNvSpPr txBox="1">
            <a:spLocks noGrp="1"/>
          </p:cNvSpPr>
          <p:nvPr>
            <p:ph type="title"/>
          </p:nvPr>
        </p:nvSpPr>
        <p:spPr>
          <a:xfrm rot="5400000">
            <a:off x="6909428" y="2945796"/>
            <a:ext cx="4748589" cy="1413933"/>
          </a:xfrm>
          <a:prstGeom prst="rect">
            <a:avLst/>
          </a:prstGeom>
          <a:noFill/>
          <a:ln>
            <a:noFill/>
          </a:ln>
        </p:spPr>
        <p:txBody>
          <a:bodyPr spcFirstLastPara="1" wrap="square" lIns="91425" tIns="45700" rIns="91425" bIns="45700" anchor="b" anchorCtr="0"/>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5" name="Google Shape;245;p83"/>
          <p:cNvSpPr txBox="1">
            <a:spLocks noGrp="1"/>
          </p:cNvSpPr>
          <p:nvPr>
            <p:ph type="body" idx="1"/>
          </p:nvPr>
        </p:nvSpPr>
        <p:spPr>
          <a:xfrm rot="5400000">
            <a:off x="1904432" y="528990"/>
            <a:ext cx="4748590" cy="6247546"/>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246" name="Google Shape;246;p83"/>
          <p:cNvSpPr txBox="1">
            <a:spLocks noGrp="1"/>
          </p:cNvSpPr>
          <p:nvPr>
            <p:ph type="dt" idx="10"/>
          </p:nvPr>
        </p:nvSpPr>
        <p:spPr>
          <a:xfrm>
            <a:off x="10650938" y="6394061"/>
            <a:ext cx="990599" cy="304799"/>
          </a:xfrm>
          <a:prstGeom prst="rect">
            <a:avLst/>
          </a:prstGeom>
          <a:noFill/>
          <a:ln>
            <a:noFill/>
          </a:ln>
        </p:spPr>
        <p:txBody>
          <a:bodyPr spcFirstLastPara="1" wrap="square" lIns="91425" tIns="45700" rIns="91425" bIns="45700" anchor="t" anchorCtr="0"/>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7" name="Google Shape;247;p83"/>
          <p:cNvSpPr txBox="1">
            <a:spLocks noGrp="1"/>
          </p:cNvSpPr>
          <p:nvPr>
            <p:ph type="ftr" idx="11"/>
          </p:nvPr>
        </p:nvSpPr>
        <p:spPr>
          <a:xfrm>
            <a:off x="528358" y="6391838"/>
            <a:ext cx="3859795" cy="304801"/>
          </a:xfrm>
          <a:prstGeom prst="rect">
            <a:avLst/>
          </a:prstGeom>
          <a:noFill/>
          <a:ln>
            <a:noFill/>
          </a:ln>
        </p:spPr>
        <p:txBody>
          <a:bodyPr spcFirstLastPara="1" wrap="square" lIns="91425" tIns="45700" rIns="91425" bIns="45700" anchor="b"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8" name="Google Shape;248;p83"/>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31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83"/>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ítulo y descripción">
  <p:cSld name="Título y descripción">
    <p:spTree>
      <p:nvGrpSpPr>
        <p:cNvPr id="1" name="Shape 37"/>
        <p:cNvGrpSpPr/>
        <p:nvPr/>
      </p:nvGrpSpPr>
      <p:grpSpPr>
        <a:xfrm>
          <a:off x="0" y="0"/>
          <a:ext cx="0" cy="0"/>
          <a:chOff x="0" y="0"/>
          <a:chExt cx="0" cy="0"/>
        </a:xfrm>
      </p:grpSpPr>
      <p:grpSp>
        <p:nvGrpSpPr>
          <p:cNvPr id="38" name="Google Shape;38;p68"/>
          <p:cNvGrpSpPr/>
          <p:nvPr/>
        </p:nvGrpSpPr>
        <p:grpSpPr>
          <a:xfrm>
            <a:off x="0" y="-2373"/>
            <a:ext cx="12192000" cy="6867027"/>
            <a:chOff x="0" y="-2373"/>
            <a:chExt cx="12192000" cy="6867027"/>
          </a:xfrm>
        </p:grpSpPr>
        <p:sp>
          <p:nvSpPr>
            <p:cNvPr id="39" name="Google Shape;39;p68"/>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68"/>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68"/>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68"/>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68"/>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68"/>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68"/>
            <p:cNvSpPr/>
            <p:nvPr/>
          </p:nvSpPr>
          <p:spPr>
            <a:xfrm rot="-589932">
              <a:off x="8490951" y="2714874"/>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68"/>
            <p:cNvSpPr/>
            <p:nvPr/>
          </p:nvSpPr>
          <p:spPr>
            <a:xfrm>
              <a:off x="455612" y="2801319"/>
              <a:ext cx="11277600" cy="3602637"/>
            </a:xfrm>
            <a:custGeom>
              <a:avLst/>
              <a:gdLst/>
              <a:ahLst/>
              <a:cxnLst/>
              <a:rect l="l" t="t" r="r" b="b"/>
              <a:pathLst>
                <a:path w="10000" h="7946" extrusionOk="0">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lt1"/>
            </a:solidFill>
            <a:ln>
              <a:noFill/>
            </a:ln>
          </p:spPr>
        </p:sp>
        <p:sp>
          <p:nvSpPr>
            <p:cNvPr id="47" name="Google Shape;47;p68"/>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48" name="Google Shape;48;p68"/>
          <p:cNvSpPr txBox="1">
            <a:spLocks noGrp="1"/>
          </p:cNvSpPr>
          <p:nvPr>
            <p:ph type="title"/>
          </p:nvPr>
        </p:nvSpPr>
        <p:spPr>
          <a:xfrm>
            <a:off x="1154954" y="1063416"/>
            <a:ext cx="8825659" cy="137975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Clr>
                <a:schemeClr val="lt2"/>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68"/>
          <p:cNvSpPr txBox="1">
            <a:spLocks noGrp="1"/>
          </p:cNvSpPr>
          <p:nvPr>
            <p:ph type="body" idx="1"/>
          </p:nvPr>
        </p:nvSpPr>
        <p:spPr>
          <a:xfrm>
            <a:off x="1154954" y="3543300"/>
            <a:ext cx="8825659" cy="247650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1000"/>
              </a:spcBef>
              <a:spcAft>
                <a:spcPts val="0"/>
              </a:spcAft>
              <a:buSzPts val="1440"/>
              <a:buNone/>
              <a:defRPr sz="18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50" name="Google Shape;50;p68"/>
          <p:cNvSpPr txBox="1">
            <a:spLocks noGrp="1"/>
          </p:cNvSpPr>
          <p:nvPr>
            <p:ph type="dt" idx="10"/>
          </p:nvPr>
        </p:nvSpPr>
        <p:spPr>
          <a:xfrm>
            <a:off x="10650938" y="6394061"/>
            <a:ext cx="990599" cy="304799"/>
          </a:xfrm>
          <a:prstGeom prst="rect">
            <a:avLst/>
          </a:prstGeom>
          <a:noFill/>
          <a:ln>
            <a:noFill/>
          </a:ln>
        </p:spPr>
        <p:txBody>
          <a:bodyPr spcFirstLastPara="1" wrap="square" lIns="91425" tIns="45700" rIns="91425" bIns="45700" anchor="t" anchorCtr="0"/>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68"/>
          <p:cNvSpPr txBox="1">
            <a:spLocks noGrp="1"/>
          </p:cNvSpPr>
          <p:nvPr>
            <p:ph type="ftr" idx="11"/>
          </p:nvPr>
        </p:nvSpPr>
        <p:spPr>
          <a:xfrm>
            <a:off x="528358" y="6391838"/>
            <a:ext cx="3859795" cy="304801"/>
          </a:xfrm>
          <a:prstGeom prst="rect">
            <a:avLst/>
          </a:prstGeom>
          <a:noFill/>
          <a:ln>
            <a:noFill/>
          </a:ln>
        </p:spPr>
        <p:txBody>
          <a:bodyPr spcFirstLastPara="1" wrap="square" lIns="91425" tIns="45700" rIns="91425" bIns="45700" anchor="b"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68"/>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31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68"/>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54"/>
        <p:cNvGrpSpPr/>
        <p:nvPr/>
      </p:nvGrpSpPr>
      <p:grpSpPr>
        <a:xfrm>
          <a:off x="0" y="0"/>
          <a:ext cx="0" cy="0"/>
          <a:chOff x="0" y="0"/>
          <a:chExt cx="0" cy="0"/>
        </a:xfrm>
      </p:grpSpPr>
      <p:sp>
        <p:nvSpPr>
          <p:cNvPr id="55" name="Google Shape;55;p69"/>
          <p:cNvSpPr txBox="1">
            <a:spLocks noGrp="1"/>
          </p:cNvSpPr>
          <p:nvPr>
            <p:ph type="title"/>
          </p:nvPr>
        </p:nvSpPr>
        <p:spPr>
          <a:xfrm>
            <a:off x="1154953" y="973668"/>
            <a:ext cx="8761413" cy="706964"/>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69"/>
          <p:cNvSpPr txBox="1">
            <a:spLocks noGrp="1"/>
          </p:cNvSpPr>
          <p:nvPr>
            <p:ph type="dt" idx="10"/>
          </p:nvPr>
        </p:nvSpPr>
        <p:spPr>
          <a:xfrm>
            <a:off x="10650938" y="6394061"/>
            <a:ext cx="990599" cy="304799"/>
          </a:xfrm>
          <a:prstGeom prst="rect">
            <a:avLst/>
          </a:prstGeom>
          <a:noFill/>
          <a:ln>
            <a:noFill/>
          </a:ln>
        </p:spPr>
        <p:txBody>
          <a:bodyPr spcFirstLastPara="1" wrap="square" lIns="91425" tIns="45700" rIns="91425" bIns="45700" anchor="t" anchorCtr="0"/>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69"/>
          <p:cNvSpPr txBox="1">
            <a:spLocks noGrp="1"/>
          </p:cNvSpPr>
          <p:nvPr>
            <p:ph type="ftr" idx="11"/>
          </p:nvPr>
        </p:nvSpPr>
        <p:spPr>
          <a:xfrm>
            <a:off x="528358" y="6391838"/>
            <a:ext cx="3859795" cy="304801"/>
          </a:xfrm>
          <a:prstGeom prst="rect">
            <a:avLst/>
          </a:prstGeom>
          <a:noFill/>
          <a:ln>
            <a:noFill/>
          </a:ln>
        </p:spPr>
        <p:txBody>
          <a:bodyPr spcFirstLastPara="1" wrap="square" lIns="91425" tIns="45700" rIns="91425" bIns="45700" anchor="b"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69"/>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En blanco" type="blank">
  <p:cSld name="BLANK">
    <p:spTree>
      <p:nvGrpSpPr>
        <p:cNvPr id="1" name="Shape 59"/>
        <p:cNvGrpSpPr/>
        <p:nvPr/>
      </p:nvGrpSpPr>
      <p:grpSpPr>
        <a:xfrm>
          <a:off x="0" y="0"/>
          <a:ext cx="0" cy="0"/>
          <a:chOff x="0" y="0"/>
          <a:chExt cx="0" cy="0"/>
        </a:xfrm>
      </p:grpSpPr>
      <p:sp>
        <p:nvSpPr>
          <p:cNvPr id="60" name="Google Shape;60;p70"/>
          <p:cNvSpPr txBox="1">
            <a:spLocks noGrp="1"/>
          </p:cNvSpPr>
          <p:nvPr>
            <p:ph type="dt" idx="10"/>
          </p:nvPr>
        </p:nvSpPr>
        <p:spPr>
          <a:xfrm>
            <a:off x="10650938" y="6394061"/>
            <a:ext cx="990599" cy="304799"/>
          </a:xfrm>
          <a:prstGeom prst="rect">
            <a:avLst/>
          </a:prstGeom>
          <a:noFill/>
          <a:ln>
            <a:noFill/>
          </a:ln>
        </p:spPr>
        <p:txBody>
          <a:bodyPr spcFirstLastPara="1" wrap="square" lIns="91425" tIns="45700" rIns="91425" bIns="45700" anchor="t" anchorCtr="0"/>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70"/>
          <p:cNvSpPr txBox="1">
            <a:spLocks noGrp="1"/>
          </p:cNvSpPr>
          <p:nvPr>
            <p:ph type="ftr" idx="11"/>
          </p:nvPr>
        </p:nvSpPr>
        <p:spPr>
          <a:xfrm>
            <a:off x="528358" y="6391838"/>
            <a:ext cx="3859795" cy="304801"/>
          </a:xfrm>
          <a:prstGeom prst="rect">
            <a:avLst/>
          </a:prstGeom>
          <a:noFill/>
          <a:ln>
            <a:noFill/>
          </a:ln>
        </p:spPr>
        <p:txBody>
          <a:bodyPr spcFirstLastPara="1" wrap="square" lIns="91425" tIns="45700" rIns="91425" bIns="45700" anchor="b"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70"/>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31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70"/>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64"/>
        <p:cNvGrpSpPr/>
        <p:nvPr/>
      </p:nvGrpSpPr>
      <p:grpSpPr>
        <a:xfrm>
          <a:off x="0" y="0"/>
          <a:ext cx="0" cy="0"/>
          <a:chOff x="0" y="0"/>
          <a:chExt cx="0" cy="0"/>
        </a:xfrm>
      </p:grpSpPr>
      <p:sp>
        <p:nvSpPr>
          <p:cNvPr id="65" name="Google Shape;65;p71"/>
          <p:cNvSpPr txBox="1">
            <a:spLocks noGrp="1"/>
          </p:cNvSpPr>
          <p:nvPr>
            <p:ph type="title"/>
          </p:nvPr>
        </p:nvSpPr>
        <p:spPr>
          <a:xfrm>
            <a:off x="1154953" y="973668"/>
            <a:ext cx="8761413" cy="706964"/>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71"/>
          <p:cNvSpPr txBox="1">
            <a:spLocks noGrp="1"/>
          </p:cNvSpPr>
          <p:nvPr>
            <p:ph type="body" idx="1"/>
          </p:nvPr>
        </p:nvSpPr>
        <p:spPr>
          <a:xfrm>
            <a:off x="1154955" y="2603500"/>
            <a:ext cx="8761412" cy="3416300"/>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67" name="Google Shape;67;p71"/>
          <p:cNvSpPr txBox="1">
            <a:spLocks noGrp="1"/>
          </p:cNvSpPr>
          <p:nvPr>
            <p:ph type="dt" idx="10"/>
          </p:nvPr>
        </p:nvSpPr>
        <p:spPr>
          <a:xfrm>
            <a:off x="10650938" y="6394061"/>
            <a:ext cx="990599" cy="304799"/>
          </a:xfrm>
          <a:prstGeom prst="rect">
            <a:avLst/>
          </a:prstGeom>
          <a:noFill/>
          <a:ln>
            <a:noFill/>
          </a:ln>
        </p:spPr>
        <p:txBody>
          <a:bodyPr spcFirstLastPara="1" wrap="square" lIns="91425" tIns="45700" rIns="91425" bIns="45700" anchor="t" anchorCtr="0"/>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71"/>
          <p:cNvSpPr txBox="1">
            <a:spLocks noGrp="1"/>
          </p:cNvSpPr>
          <p:nvPr>
            <p:ph type="ftr" idx="11"/>
          </p:nvPr>
        </p:nvSpPr>
        <p:spPr>
          <a:xfrm>
            <a:off x="528358" y="6391838"/>
            <a:ext cx="3859795" cy="304801"/>
          </a:xfrm>
          <a:prstGeom prst="rect">
            <a:avLst/>
          </a:prstGeom>
          <a:noFill/>
          <a:ln>
            <a:noFill/>
          </a:ln>
        </p:spPr>
        <p:txBody>
          <a:bodyPr spcFirstLastPara="1" wrap="square" lIns="91425" tIns="45700" rIns="91425" bIns="45700" anchor="b"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71"/>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Encabezado de sección" type="secHead">
  <p:cSld name="SECTION_HEADER">
    <p:spTree>
      <p:nvGrpSpPr>
        <p:cNvPr id="1" name="Shape 70"/>
        <p:cNvGrpSpPr/>
        <p:nvPr/>
      </p:nvGrpSpPr>
      <p:grpSpPr>
        <a:xfrm>
          <a:off x="0" y="0"/>
          <a:ext cx="0" cy="0"/>
          <a:chOff x="0" y="0"/>
          <a:chExt cx="0" cy="0"/>
        </a:xfrm>
      </p:grpSpPr>
      <p:grpSp>
        <p:nvGrpSpPr>
          <p:cNvPr id="71" name="Google Shape;71;p72"/>
          <p:cNvGrpSpPr/>
          <p:nvPr/>
        </p:nvGrpSpPr>
        <p:grpSpPr>
          <a:xfrm>
            <a:off x="0" y="-2373"/>
            <a:ext cx="12192000" cy="6867027"/>
            <a:chOff x="0" y="-2373"/>
            <a:chExt cx="12192000" cy="6867027"/>
          </a:xfrm>
        </p:grpSpPr>
        <p:sp>
          <p:nvSpPr>
            <p:cNvPr id="72" name="Google Shape;72;p72"/>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72"/>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72"/>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72"/>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72"/>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72"/>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72"/>
            <p:cNvSpPr/>
            <p:nvPr/>
          </p:nvSpPr>
          <p:spPr>
            <a:xfrm>
              <a:off x="7289800" y="402165"/>
              <a:ext cx="4478865" cy="605367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72"/>
            <p:cNvSpPr/>
            <p:nvPr/>
          </p:nvSpPr>
          <p:spPr>
            <a:xfrm rot="-5677511">
              <a:off x="4698352" y="1826078"/>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72"/>
            <p:cNvSpPr/>
            <p:nvPr/>
          </p:nvSpPr>
          <p:spPr>
            <a:xfrm rot="-5400000">
              <a:off x="3787244" y="2801721"/>
              <a:ext cx="6053670" cy="1254558"/>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81" name="Google Shape;81;p72"/>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82" name="Google Shape;82;p72"/>
          <p:cNvSpPr txBox="1">
            <a:spLocks noGrp="1"/>
          </p:cNvSpPr>
          <p:nvPr>
            <p:ph type="title"/>
          </p:nvPr>
        </p:nvSpPr>
        <p:spPr>
          <a:xfrm>
            <a:off x="1154956" y="2677645"/>
            <a:ext cx="4351023" cy="2283824"/>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Clr>
                <a:schemeClr val="lt2"/>
              </a:buClr>
              <a:buSzPts val="4000"/>
              <a:buFont typeface="Century Gothic"/>
              <a:buNone/>
              <a:defRPr sz="40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72"/>
          <p:cNvSpPr txBox="1">
            <a:spLocks noGrp="1"/>
          </p:cNvSpPr>
          <p:nvPr>
            <p:ph type="body" idx="1"/>
          </p:nvPr>
        </p:nvSpPr>
        <p:spPr>
          <a:xfrm>
            <a:off x="6895558" y="2677644"/>
            <a:ext cx="3755379" cy="2283823"/>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1000"/>
              </a:spcBef>
              <a:spcAft>
                <a:spcPts val="0"/>
              </a:spcAft>
              <a:buSzPts val="1600"/>
              <a:buNone/>
              <a:defRPr sz="2000" cap="none">
                <a:solidFill>
                  <a:schemeClr val="accent1"/>
                </a:solidFill>
              </a:defRPr>
            </a:lvl1pPr>
            <a:lvl2pPr marL="914400" lvl="1" indent="-228600" algn="l">
              <a:lnSpc>
                <a:spcPct val="100000"/>
              </a:lnSpc>
              <a:spcBef>
                <a:spcPts val="1000"/>
              </a:spcBef>
              <a:spcAft>
                <a:spcPts val="0"/>
              </a:spcAft>
              <a:buSzPts val="1440"/>
              <a:buNone/>
              <a:defRPr sz="1800">
                <a:solidFill>
                  <a:srgbClr val="888888"/>
                </a:solidFill>
              </a:defRPr>
            </a:lvl2pPr>
            <a:lvl3pPr marL="1371600" lvl="2" indent="-228600" algn="l">
              <a:lnSpc>
                <a:spcPct val="100000"/>
              </a:lnSpc>
              <a:spcBef>
                <a:spcPts val="1000"/>
              </a:spcBef>
              <a:spcAft>
                <a:spcPts val="0"/>
              </a:spcAft>
              <a:buSzPts val="1280"/>
              <a:buNone/>
              <a:defRPr sz="1600">
                <a:solidFill>
                  <a:srgbClr val="888888"/>
                </a:solidFill>
              </a:defRPr>
            </a:lvl3pPr>
            <a:lvl4pPr marL="1828800" lvl="3" indent="-228600" algn="l">
              <a:lnSpc>
                <a:spcPct val="100000"/>
              </a:lnSpc>
              <a:spcBef>
                <a:spcPts val="1000"/>
              </a:spcBef>
              <a:spcAft>
                <a:spcPts val="0"/>
              </a:spcAft>
              <a:buSzPts val="1120"/>
              <a:buNone/>
              <a:defRPr sz="1400">
                <a:solidFill>
                  <a:srgbClr val="888888"/>
                </a:solidFill>
              </a:defRPr>
            </a:lvl4pPr>
            <a:lvl5pPr marL="2286000" lvl="4" indent="-228600" algn="l">
              <a:lnSpc>
                <a:spcPct val="100000"/>
              </a:lnSpc>
              <a:spcBef>
                <a:spcPts val="1000"/>
              </a:spcBef>
              <a:spcAft>
                <a:spcPts val="0"/>
              </a:spcAft>
              <a:buSzPts val="1120"/>
              <a:buNone/>
              <a:defRPr sz="1400">
                <a:solidFill>
                  <a:srgbClr val="888888"/>
                </a:solidFill>
              </a:defRPr>
            </a:lvl5pPr>
            <a:lvl6pPr marL="2743200" lvl="5" indent="-228600" algn="l">
              <a:lnSpc>
                <a:spcPct val="100000"/>
              </a:lnSpc>
              <a:spcBef>
                <a:spcPts val="1000"/>
              </a:spcBef>
              <a:spcAft>
                <a:spcPts val="0"/>
              </a:spcAft>
              <a:buSzPts val="1120"/>
              <a:buNone/>
              <a:defRPr sz="1400">
                <a:solidFill>
                  <a:srgbClr val="888888"/>
                </a:solidFill>
              </a:defRPr>
            </a:lvl6pPr>
            <a:lvl7pPr marL="3200400" lvl="6" indent="-228600" algn="l">
              <a:lnSpc>
                <a:spcPct val="100000"/>
              </a:lnSpc>
              <a:spcBef>
                <a:spcPts val="1000"/>
              </a:spcBef>
              <a:spcAft>
                <a:spcPts val="0"/>
              </a:spcAft>
              <a:buSzPts val="1120"/>
              <a:buNone/>
              <a:defRPr sz="1400">
                <a:solidFill>
                  <a:srgbClr val="888888"/>
                </a:solidFill>
              </a:defRPr>
            </a:lvl7pPr>
            <a:lvl8pPr marL="3657600" lvl="7" indent="-228600" algn="l">
              <a:lnSpc>
                <a:spcPct val="100000"/>
              </a:lnSpc>
              <a:spcBef>
                <a:spcPts val="1000"/>
              </a:spcBef>
              <a:spcAft>
                <a:spcPts val="0"/>
              </a:spcAft>
              <a:buSzPts val="1120"/>
              <a:buNone/>
              <a:defRPr sz="1400">
                <a:solidFill>
                  <a:srgbClr val="888888"/>
                </a:solidFill>
              </a:defRPr>
            </a:lvl8pPr>
            <a:lvl9pPr marL="4114800" lvl="8" indent="-228600" algn="l">
              <a:lnSpc>
                <a:spcPct val="100000"/>
              </a:lnSpc>
              <a:spcBef>
                <a:spcPts val="1000"/>
              </a:spcBef>
              <a:spcAft>
                <a:spcPts val="0"/>
              </a:spcAft>
              <a:buSzPts val="1120"/>
              <a:buNone/>
              <a:defRPr sz="1400">
                <a:solidFill>
                  <a:srgbClr val="888888"/>
                </a:solidFill>
              </a:defRPr>
            </a:lvl9pPr>
          </a:lstStyle>
          <a:p>
            <a:endParaRPr/>
          </a:p>
        </p:txBody>
      </p:sp>
      <p:sp>
        <p:nvSpPr>
          <p:cNvPr id="84" name="Google Shape;84;p72"/>
          <p:cNvSpPr txBox="1">
            <a:spLocks noGrp="1"/>
          </p:cNvSpPr>
          <p:nvPr>
            <p:ph type="dt" idx="10"/>
          </p:nvPr>
        </p:nvSpPr>
        <p:spPr>
          <a:xfrm>
            <a:off x="10650938" y="6394061"/>
            <a:ext cx="990599" cy="304799"/>
          </a:xfrm>
          <a:prstGeom prst="rect">
            <a:avLst/>
          </a:prstGeom>
          <a:noFill/>
          <a:ln>
            <a:noFill/>
          </a:ln>
        </p:spPr>
        <p:txBody>
          <a:bodyPr spcFirstLastPara="1" wrap="square" lIns="91425" tIns="45700" rIns="91425" bIns="45700" anchor="t" anchorCtr="0"/>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72"/>
          <p:cNvSpPr txBox="1">
            <a:spLocks noGrp="1"/>
          </p:cNvSpPr>
          <p:nvPr>
            <p:ph type="ftr" idx="11"/>
          </p:nvPr>
        </p:nvSpPr>
        <p:spPr>
          <a:xfrm>
            <a:off x="528358" y="6391838"/>
            <a:ext cx="3859795" cy="304801"/>
          </a:xfrm>
          <a:prstGeom prst="rect">
            <a:avLst/>
          </a:prstGeom>
          <a:noFill/>
          <a:ln>
            <a:noFill/>
          </a:ln>
        </p:spPr>
        <p:txBody>
          <a:bodyPr spcFirstLastPara="1" wrap="square" lIns="91425" tIns="45700" rIns="91425" bIns="45700" anchor="b"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72"/>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31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72"/>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88"/>
        <p:cNvGrpSpPr/>
        <p:nvPr/>
      </p:nvGrpSpPr>
      <p:grpSpPr>
        <a:xfrm>
          <a:off x="0" y="0"/>
          <a:ext cx="0" cy="0"/>
          <a:chOff x="0" y="0"/>
          <a:chExt cx="0" cy="0"/>
        </a:xfrm>
      </p:grpSpPr>
      <p:sp>
        <p:nvSpPr>
          <p:cNvPr id="89" name="Google Shape;89;p73"/>
          <p:cNvSpPr txBox="1">
            <a:spLocks noGrp="1"/>
          </p:cNvSpPr>
          <p:nvPr>
            <p:ph type="title"/>
          </p:nvPr>
        </p:nvSpPr>
        <p:spPr>
          <a:xfrm>
            <a:off x="1154953" y="973668"/>
            <a:ext cx="8761413" cy="706964"/>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73"/>
          <p:cNvSpPr txBox="1">
            <a:spLocks noGrp="1"/>
          </p:cNvSpPr>
          <p:nvPr>
            <p:ph type="body" idx="1"/>
          </p:nvPr>
        </p:nvSpPr>
        <p:spPr>
          <a:xfrm>
            <a:off x="1154954" y="2603500"/>
            <a:ext cx="4825158" cy="3416301"/>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91" name="Google Shape;91;p73"/>
          <p:cNvSpPr txBox="1">
            <a:spLocks noGrp="1"/>
          </p:cNvSpPr>
          <p:nvPr>
            <p:ph type="body" idx="2"/>
          </p:nvPr>
        </p:nvSpPr>
        <p:spPr>
          <a:xfrm>
            <a:off x="6208712" y="2603500"/>
            <a:ext cx="4825159" cy="3416300"/>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92" name="Google Shape;92;p73"/>
          <p:cNvSpPr txBox="1">
            <a:spLocks noGrp="1"/>
          </p:cNvSpPr>
          <p:nvPr>
            <p:ph type="dt" idx="10"/>
          </p:nvPr>
        </p:nvSpPr>
        <p:spPr>
          <a:xfrm>
            <a:off x="10650938" y="6394061"/>
            <a:ext cx="990599" cy="304799"/>
          </a:xfrm>
          <a:prstGeom prst="rect">
            <a:avLst/>
          </a:prstGeom>
          <a:noFill/>
          <a:ln>
            <a:noFill/>
          </a:ln>
        </p:spPr>
        <p:txBody>
          <a:bodyPr spcFirstLastPara="1" wrap="square" lIns="91425" tIns="45700" rIns="91425" bIns="45700" anchor="t" anchorCtr="0"/>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73"/>
          <p:cNvSpPr txBox="1">
            <a:spLocks noGrp="1"/>
          </p:cNvSpPr>
          <p:nvPr>
            <p:ph type="ftr" idx="11"/>
          </p:nvPr>
        </p:nvSpPr>
        <p:spPr>
          <a:xfrm>
            <a:off x="528358" y="6391838"/>
            <a:ext cx="3859795" cy="304801"/>
          </a:xfrm>
          <a:prstGeom prst="rect">
            <a:avLst/>
          </a:prstGeom>
          <a:noFill/>
          <a:ln>
            <a:noFill/>
          </a:ln>
        </p:spPr>
        <p:txBody>
          <a:bodyPr spcFirstLastPara="1" wrap="square" lIns="91425" tIns="45700" rIns="91425" bIns="45700" anchor="b"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73"/>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95"/>
        <p:cNvGrpSpPr/>
        <p:nvPr/>
      </p:nvGrpSpPr>
      <p:grpSpPr>
        <a:xfrm>
          <a:off x="0" y="0"/>
          <a:ext cx="0" cy="0"/>
          <a:chOff x="0" y="0"/>
          <a:chExt cx="0" cy="0"/>
        </a:xfrm>
      </p:grpSpPr>
      <p:sp>
        <p:nvSpPr>
          <p:cNvPr id="96" name="Google Shape;96;p74"/>
          <p:cNvSpPr txBox="1">
            <a:spLocks noGrp="1"/>
          </p:cNvSpPr>
          <p:nvPr>
            <p:ph type="title"/>
          </p:nvPr>
        </p:nvSpPr>
        <p:spPr>
          <a:xfrm>
            <a:off x="1154953" y="973668"/>
            <a:ext cx="8761413" cy="706964"/>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Clr>
                <a:schemeClr val="lt2"/>
              </a:buClr>
              <a:buSzPts val="36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74"/>
          <p:cNvSpPr txBox="1">
            <a:spLocks noGrp="1"/>
          </p:cNvSpPr>
          <p:nvPr>
            <p:ph type="body" idx="1"/>
          </p:nvPr>
        </p:nvSpPr>
        <p:spPr>
          <a:xfrm>
            <a:off x="1154954" y="2603500"/>
            <a:ext cx="4825157" cy="5762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1000"/>
              </a:spcBef>
              <a:spcAft>
                <a:spcPts val="0"/>
              </a:spcAft>
              <a:buSzPts val="1920"/>
              <a:buNone/>
              <a:defRPr sz="2400" b="0">
                <a:solidFill>
                  <a:schemeClr val="accent1"/>
                </a:solidFill>
              </a:defRPr>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a:endParaRPr/>
          </a:p>
        </p:txBody>
      </p:sp>
      <p:sp>
        <p:nvSpPr>
          <p:cNvPr id="98" name="Google Shape;98;p74"/>
          <p:cNvSpPr txBox="1">
            <a:spLocks noGrp="1"/>
          </p:cNvSpPr>
          <p:nvPr>
            <p:ph type="body" idx="2"/>
          </p:nvPr>
        </p:nvSpPr>
        <p:spPr>
          <a:xfrm>
            <a:off x="1154954" y="3179762"/>
            <a:ext cx="4825158" cy="2840039"/>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99" name="Google Shape;99;p74"/>
          <p:cNvSpPr txBox="1">
            <a:spLocks noGrp="1"/>
          </p:cNvSpPr>
          <p:nvPr>
            <p:ph type="body" idx="3"/>
          </p:nvPr>
        </p:nvSpPr>
        <p:spPr>
          <a:xfrm>
            <a:off x="6208712" y="2603500"/>
            <a:ext cx="4825159" cy="5762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1000"/>
              </a:spcBef>
              <a:spcAft>
                <a:spcPts val="0"/>
              </a:spcAft>
              <a:buSzPts val="1920"/>
              <a:buNone/>
              <a:defRPr sz="2400" b="0">
                <a:solidFill>
                  <a:schemeClr val="accent1"/>
                </a:solidFill>
              </a:defRPr>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a:endParaRPr/>
          </a:p>
        </p:txBody>
      </p:sp>
      <p:sp>
        <p:nvSpPr>
          <p:cNvPr id="100" name="Google Shape;100;p74"/>
          <p:cNvSpPr txBox="1">
            <a:spLocks noGrp="1"/>
          </p:cNvSpPr>
          <p:nvPr>
            <p:ph type="body" idx="4"/>
          </p:nvPr>
        </p:nvSpPr>
        <p:spPr>
          <a:xfrm>
            <a:off x="6208710" y="3179762"/>
            <a:ext cx="4825159" cy="2840039"/>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101" name="Google Shape;101;p74"/>
          <p:cNvSpPr txBox="1">
            <a:spLocks noGrp="1"/>
          </p:cNvSpPr>
          <p:nvPr>
            <p:ph type="dt" idx="10"/>
          </p:nvPr>
        </p:nvSpPr>
        <p:spPr>
          <a:xfrm>
            <a:off x="10650938" y="6394061"/>
            <a:ext cx="990599" cy="304799"/>
          </a:xfrm>
          <a:prstGeom prst="rect">
            <a:avLst/>
          </a:prstGeom>
          <a:noFill/>
          <a:ln>
            <a:noFill/>
          </a:ln>
        </p:spPr>
        <p:txBody>
          <a:bodyPr spcFirstLastPara="1" wrap="square" lIns="91425" tIns="45700" rIns="91425" bIns="45700" anchor="t" anchorCtr="0"/>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74"/>
          <p:cNvSpPr txBox="1">
            <a:spLocks noGrp="1"/>
          </p:cNvSpPr>
          <p:nvPr>
            <p:ph type="ftr" idx="11"/>
          </p:nvPr>
        </p:nvSpPr>
        <p:spPr>
          <a:xfrm>
            <a:off x="528358" y="6391838"/>
            <a:ext cx="3859795" cy="304801"/>
          </a:xfrm>
          <a:prstGeom prst="rect">
            <a:avLst/>
          </a:prstGeom>
          <a:noFill/>
          <a:ln>
            <a:noFill/>
          </a:ln>
        </p:spPr>
        <p:txBody>
          <a:bodyPr spcFirstLastPara="1" wrap="square" lIns="91425" tIns="45700" rIns="91425" bIns="45700" anchor="b"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 name="Google Shape;103;p74"/>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Contenido con título" type="objTx">
  <p:cSld name="OBJECT_WITH_CAPTION_TEXT">
    <p:spTree>
      <p:nvGrpSpPr>
        <p:cNvPr id="1" name="Shape 104"/>
        <p:cNvGrpSpPr/>
        <p:nvPr/>
      </p:nvGrpSpPr>
      <p:grpSpPr>
        <a:xfrm>
          <a:off x="0" y="0"/>
          <a:ext cx="0" cy="0"/>
          <a:chOff x="0" y="0"/>
          <a:chExt cx="0" cy="0"/>
        </a:xfrm>
      </p:grpSpPr>
      <p:grpSp>
        <p:nvGrpSpPr>
          <p:cNvPr id="105" name="Google Shape;105;p75"/>
          <p:cNvGrpSpPr/>
          <p:nvPr/>
        </p:nvGrpSpPr>
        <p:grpSpPr>
          <a:xfrm>
            <a:off x="0" y="-2373"/>
            <a:ext cx="12192000" cy="6867027"/>
            <a:chOff x="0" y="-2373"/>
            <a:chExt cx="12192000" cy="6867027"/>
          </a:xfrm>
        </p:grpSpPr>
        <p:sp>
          <p:nvSpPr>
            <p:cNvPr id="106" name="Google Shape;106;p75"/>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75"/>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75"/>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75"/>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75"/>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75"/>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75"/>
            <p:cNvSpPr/>
            <p:nvPr/>
          </p:nvSpPr>
          <p:spPr>
            <a:xfrm>
              <a:off x="5713412" y="402165"/>
              <a:ext cx="6055253" cy="605367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75"/>
            <p:cNvSpPr/>
            <p:nvPr/>
          </p:nvSpPr>
          <p:spPr>
            <a:xfrm rot="-5677511">
              <a:off x="3140485" y="1826078"/>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75"/>
            <p:cNvSpPr/>
            <p:nvPr/>
          </p:nvSpPr>
          <p:spPr>
            <a:xfrm rot="-5400000">
              <a:off x="2229377" y="2801721"/>
              <a:ext cx="6053670" cy="1254558"/>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15" name="Google Shape;115;p75"/>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16" name="Google Shape;116;p75"/>
          <p:cNvSpPr txBox="1">
            <a:spLocks noGrp="1"/>
          </p:cNvSpPr>
          <p:nvPr>
            <p:ph type="title"/>
          </p:nvPr>
        </p:nvSpPr>
        <p:spPr>
          <a:xfrm>
            <a:off x="1154954" y="1295400"/>
            <a:ext cx="2793159" cy="1600200"/>
          </a:xfrm>
          <a:prstGeom prst="rect">
            <a:avLst/>
          </a:prstGeom>
          <a:noFill/>
          <a:ln>
            <a:noFill/>
          </a:ln>
        </p:spPr>
        <p:txBody>
          <a:bodyPr spcFirstLastPara="1" wrap="square" lIns="91425" tIns="45700" rIns="91425" bIns="45700" anchor="b" anchorCtr="0"/>
          <a:lstStyle>
            <a:lvl1pPr lvl="0" algn="l">
              <a:lnSpc>
                <a:spcPct val="100000"/>
              </a:lnSpc>
              <a:spcBef>
                <a:spcPts val="0"/>
              </a:spcBef>
              <a:spcAft>
                <a:spcPts val="0"/>
              </a:spcAft>
              <a:buClr>
                <a:schemeClr val="lt2"/>
              </a:buClr>
              <a:buSzPts val="2400"/>
              <a:buFont typeface="Century Gothic"/>
              <a:buNone/>
              <a:defRPr sz="24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75"/>
          <p:cNvSpPr txBox="1">
            <a:spLocks noGrp="1"/>
          </p:cNvSpPr>
          <p:nvPr>
            <p:ph type="body" idx="1"/>
          </p:nvPr>
        </p:nvSpPr>
        <p:spPr>
          <a:xfrm>
            <a:off x="5781146" y="1447800"/>
            <a:ext cx="5190065" cy="4572000"/>
          </a:xfrm>
          <a:prstGeom prst="rect">
            <a:avLst/>
          </a:prstGeom>
          <a:noFill/>
          <a:ln>
            <a:noFill/>
          </a:ln>
        </p:spPr>
        <p:txBody>
          <a:bodyPr spcFirstLastPara="1" wrap="square" lIns="91425" tIns="45700" rIns="91425" bIns="45700" anchor="ctr" anchorCtr="0">
            <a:norm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118" name="Google Shape;118;p75"/>
          <p:cNvSpPr txBox="1">
            <a:spLocks noGrp="1"/>
          </p:cNvSpPr>
          <p:nvPr>
            <p:ph type="body" idx="2"/>
          </p:nvPr>
        </p:nvSpPr>
        <p:spPr>
          <a:xfrm>
            <a:off x="1154955" y="2895600"/>
            <a:ext cx="2793158" cy="312927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20"/>
              <a:buNone/>
              <a:defRPr sz="1400">
                <a:solidFill>
                  <a:schemeClr val="accent1"/>
                </a:solidFill>
              </a:defRPr>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119" name="Google Shape;119;p75"/>
          <p:cNvSpPr txBox="1">
            <a:spLocks noGrp="1"/>
          </p:cNvSpPr>
          <p:nvPr>
            <p:ph type="dt" idx="10"/>
          </p:nvPr>
        </p:nvSpPr>
        <p:spPr>
          <a:xfrm>
            <a:off x="10650938" y="6394061"/>
            <a:ext cx="990599" cy="304799"/>
          </a:xfrm>
          <a:prstGeom prst="rect">
            <a:avLst/>
          </a:prstGeom>
          <a:noFill/>
          <a:ln>
            <a:noFill/>
          </a:ln>
        </p:spPr>
        <p:txBody>
          <a:bodyPr spcFirstLastPara="1" wrap="square" lIns="91425" tIns="45700" rIns="91425" bIns="45700" anchor="t" anchorCtr="0"/>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0" name="Google Shape;120;p75"/>
          <p:cNvSpPr txBox="1">
            <a:spLocks noGrp="1"/>
          </p:cNvSpPr>
          <p:nvPr>
            <p:ph type="ftr" idx="11"/>
          </p:nvPr>
        </p:nvSpPr>
        <p:spPr>
          <a:xfrm>
            <a:off x="528358" y="6391838"/>
            <a:ext cx="3859795" cy="304801"/>
          </a:xfrm>
          <a:prstGeom prst="rect">
            <a:avLst/>
          </a:prstGeom>
          <a:noFill/>
          <a:ln>
            <a:noFill/>
          </a:ln>
        </p:spPr>
        <p:txBody>
          <a:bodyPr spcFirstLastPara="1" wrap="square" lIns="91425" tIns="45700" rIns="91425" bIns="45700" anchor="b"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1" name="Google Shape;121;p75"/>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31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75"/>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s-A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Google Shape;6;p66"/>
          <p:cNvGrpSpPr/>
          <p:nvPr/>
        </p:nvGrpSpPr>
        <p:grpSpPr>
          <a:xfrm>
            <a:off x="0" y="-2373"/>
            <a:ext cx="12192000" cy="6867027"/>
            <a:chOff x="0" y="-2373"/>
            <a:chExt cx="12192000" cy="6867027"/>
          </a:xfrm>
        </p:grpSpPr>
        <p:sp>
          <p:nvSpPr>
            <p:cNvPr id="7" name="Google Shape;7;p66"/>
            <p:cNvSpPr/>
            <p:nvPr/>
          </p:nvSpPr>
          <p:spPr>
            <a:xfrm>
              <a:off x="0" y="0"/>
              <a:ext cx="12192000" cy="6858000"/>
            </a:xfrm>
            <a:prstGeom prst="rect">
              <a:avLst/>
            </a:prstGeom>
            <a:blipFill rotWithShape="1">
              <a:blip r:embed="rId19">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 name="Google Shape;8;p66"/>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 name="Google Shape;9;p66"/>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 name="Google Shape;10;p66"/>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66"/>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66"/>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66"/>
            <p:cNvSpPr/>
            <p:nvPr/>
          </p:nvSpPr>
          <p:spPr>
            <a:xfrm rot="-589932">
              <a:off x="8490951" y="1797517"/>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66"/>
            <p:cNvSpPr/>
            <p:nvPr/>
          </p:nvSpPr>
          <p:spPr>
            <a:xfrm>
              <a:off x="459506" y="1866405"/>
              <a:ext cx="11277600" cy="4533900"/>
            </a:xfrm>
            <a:custGeom>
              <a:avLst/>
              <a:gdLst/>
              <a:ahLst/>
              <a:cxnLst/>
              <a:rect l="l" t="t" r="r" b="b"/>
              <a:pathLst>
                <a:path w="7104" h="2856" extrusionOk="0">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15" name="Google Shape;15;p66"/>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6" name="Google Shape;16;p66"/>
          <p:cNvSpPr txBox="1">
            <a:spLocks noGrp="1"/>
          </p:cNvSpPr>
          <p:nvPr>
            <p:ph type="title"/>
          </p:nvPr>
        </p:nvSpPr>
        <p:spPr>
          <a:xfrm>
            <a:off x="1154953" y="973668"/>
            <a:ext cx="8761413" cy="706964"/>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chemeClr val="lt2"/>
              </a:buClr>
              <a:buSzPts val="3600"/>
              <a:buFont typeface="Century Gothic"/>
              <a:buNone/>
              <a:defRPr sz="3600" b="0" i="0" u="none" strike="noStrike" cap="none">
                <a:solidFill>
                  <a:schemeClr val="lt2"/>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endParaRPr/>
          </a:p>
        </p:txBody>
      </p:sp>
      <p:sp>
        <p:nvSpPr>
          <p:cNvPr id="17" name="Google Shape;17;p66"/>
          <p:cNvSpPr txBox="1">
            <a:spLocks noGrp="1"/>
          </p:cNvSpPr>
          <p:nvPr>
            <p:ph type="body" idx="1"/>
          </p:nvPr>
        </p:nvSpPr>
        <p:spPr>
          <a:xfrm>
            <a:off x="1154955" y="2603500"/>
            <a:ext cx="8761412" cy="3416300"/>
          </a:xfrm>
          <a:prstGeom prst="rect">
            <a:avLst/>
          </a:prstGeom>
          <a:noFill/>
          <a:ln>
            <a:noFill/>
          </a:ln>
        </p:spPr>
        <p:txBody>
          <a:bodyPr spcFirstLastPara="1" wrap="square" lIns="91425" tIns="45700" rIns="91425" bIns="45700" anchor="t" anchorCtr="0">
            <a:normAutofit/>
          </a:bodyPr>
          <a:lstStyle>
            <a:lvl1pPr marL="457200" marR="0" lvl="0" indent="-320040" algn="l" rtl="0">
              <a:lnSpc>
                <a:spcPct val="100000"/>
              </a:lnSpc>
              <a:spcBef>
                <a:spcPts val="1000"/>
              </a:spcBef>
              <a:spcAft>
                <a:spcPts val="0"/>
              </a:spcAft>
              <a:buClr>
                <a:schemeClr val="accent1"/>
              </a:buClr>
              <a:buSzPts val="144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09880" algn="l" rtl="0">
              <a:lnSpc>
                <a:spcPct val="100000"/>
              </a:lnSpc>
              <a:spcBef>
                <a:spcPts val="1000"/>
              </a:spcBef>
              <a:spcAft>
                <a:spcPts val="0"/>
              </a:spcAft>
              <a:buClr>
                <a:schemeClr val="accent1"/>
              </a:buClr>
              <a:buSzPts val="128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299719" algn="l" rtl="0">
              <a:lnSpc>
                <a:spcPct val="100000"/>
              </a:lnSpc>
              <a:spcBef>
                <a:spcPts val="1000"/>
              </a:spcBef>
              <a:spcAft>
                <a:spcPts val="0"/>
              </a:spcAft>
              <a:buClr>
                <a:schemeClr val="accent1"/>
              </a:buClr>
              <a:buSzPts val="112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289559"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289559"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8" name="Google Shape;18;p66"/>
          <p:cNvSpPr txBox="1">
            <a:spLocks noGrp="1"/>
          </p:cNvSpPr>
          <p:nvPr>
            <p:ph type="dt" idx="10"/>
          </p:nvPr>
        </p:nvSpPr>
        <p:spPr>
          <a:xfrm>
            <a:off x="10650938" y="6394061"/>
            <a:ext cx="990599" cy="304799"/>
          </a:xfrm>
          <a:prstGeom prst="rect">
            <a:avLst/>
          </a:prstGeom>
          <a:noFill/>
          <a:ln>
            <a:noFill/>
          </a:ln>
        </p:spPr>
        <p:txBody>
          <a:bodyPr spcFirstLastPara="1" wrap="square" lIns="91425" tIns="45700" rIns="91425" bIns="45700" anchor="t" anchorCtr="0"/>
          <a:lstStyle>
            <a:lvl1pPr marR="0" lvl="0" algn="r" rtl="0">
              <a:lnSpc>
                <a:spcPct val="100000"/>
              </a:lnSpc>
              <a:spcBef>
                <a:spcPts val="0"/>
              </a:spcBef>
              <a:spcAft>
                <a:spcPts val="0"/>
              </a:spcAft>
              <a:buClr>
                <a:srgbClr val="000000"/>
              </a:buClr>
              <a:buSzPts val="1400"/>
              <a:buFont typeface="Arial"/>
              <a:buNone/>
              <a:defRPr sz="1000" b="1" i="0" u="none" strike="noStrike" cap="none">
                <a:solidFill>
                  <a:schemeClr val="accen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9" name="Google Shape;19;p66"/>
          <p:cNvSpPr txBox="1">
            <a:spLocks noGrp="1"/>
          </p:cNvSpPr>
          <p:nvPr>
            <p:ph type="ftr" idx="11"/>
          </p:nvPr>
        </p:nvSpPr>
        <p:spPr>
          <a:xfrm>
            <a:off x="528358" y="6391838"/>
            <a:ext cx="3859795" cy="304801"/>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Clr>
                <a:srgbClr val="000000"/>
              </a:buClr>
              <a:buSzPts val="1400"/>
              <a:buFont typeface="Arial"/>
              <a:buNone/>
              <a:defRPr sz="1000" b="1" i="0" u="none" strike="noStrike" cap="none">
                <a:solidFill>
                  <a:schemeClr val="accen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20" name="Google Shape;20;p66"/>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31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66"/>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s-AR"/>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hyperlink" Target="https://es.wikipedia.org/wiki/Navegador_web" TargetMode="External"/><Relationship Id="rId3" Type="http://schemas.openxmlformats.org/officeDocument/2006/relationships/hyperlink" Target="https://es.wikipedia.org/wiki/JavaScript" TargetMode="External"/><Relationship Id="rId7" Type="http://schemas.openxmlformats.org/officeDocument/2006/relationships/hyperlink" Target="https://es.wikipedia.org/wiki/Cliente_(inform%C3%A1tica)"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es.wikipedia.org/wiki/Rich_Internet_Application" TargetMode="External"/><Relationship Id="rId5" Type="http://schemas.openxmlformats.org/officeDocument/2006/relationships/hyperlink" Target="https://es.wikipedia.org/wiki/Desarrollo_web" TargetMode="External"/><Relationship Id="rId10" Type="http://schemas.openxmlformats.org/officeDocument/2006/relationships/hyperlink" Target="https://es.wikipedia.org/wiki/Usabilidad" TargetMode="External"/><Relationship Id="rId4" Type="http://schemas.openxmlformats.org/officeDocument/2006/relationships/hyperlink" Target="https://es.wikipedia.org/wiki/XML" TargetMode="External"/><Relationship Id="rId9" Type="http://schemas.openxmlformats.org/officeDocument/2006/relationships/hyperlink" Target="https://es.wikipedia.org/wiki/As%C3%ADncrono"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es.wikipedia.org/wiki/Servidor"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hyperlink" Target="https://es.wikipedia.org/wiki/Cliente_(inform%C3%A1tica)"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concepto.de/internet/"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hyperlink" Target="https://concepto.de/protocolo-informatico/"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hyperlink" Target="https://developer.mozilla.org/en-US/docs/Web/HTTP/Methods/CONNECT" TargetMode="External"/><Relationship Id="rId3" Type="http://schemas.openxmlformats.org/officeDocument/2006/relationships/hyperlink" Target="https://developer.mozilla.org/en-US/docs/Web/HTTP/Methods/GET" TargetMode="External"/><Relationship Id="rId7" Type="http://schemas.openxmlformats.org/officeDocument/2006/relationships/hyperlink" Target="https://developer.mozilla.org/en-US/docs/Web/HTTP/Methods/DELETE"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hyperlink" Target="https://developer.mozilla.org/en-US/docs/Web/HTTP/Methods/PUT" TargetMode="External"/><Relationship Id="rId11" Type="http://schemas.openxmlformats.org/officeDocument/2006/relationships/hyperlink" Target="https://developer.mozilla.org/en-US/docs/Web/HTTP/Methods/PATCH" TargetMode="External"/><Relationship Id="rId5" Type="http://schemas.openxmlformats.org/officeDocument/2006/relationships/hyperlink" Target="https://developer.mozilla.org/en-US/docs/Web/HTTP/Methods/POST" TargetMode="External"/><Relationship Id="rId10" Type="http://schemas.openxmlformats.org/officeDocument/2006/relationships/hyperlink" Target="https://developer.mozilla.org/en-US/docs/Web/HTTP/Methods/TRACE" TargetMode="External"/><Relationship Id="rId4" Type="http://schemas.openxmlformats.org/officeDocument/2006/relationships/hyperlink" Target="https://developer.mozilla.org/en-US/docs/Web/HTTP/Methods/HEAD" TargetMode="External"/><Relationship Id="rId9" Type="http://schemas.openxmlformats.org/officeDocument/2006/relationships/hyperlink" Target="https://developer.mozilla.org/en-US/docs/Web/HTTP/Methods/OPTIONS"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developer.mozilla.org/en/JavaScript"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hyperlink" Target="http://www.w3.org/TR/XMLHttpReques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1"/>
          <p:cNvSpPr txBox="1">
            <a:spLocks noGrp="1"/>
          </p:cNvSpPr>
          <p:nvPr>
            <p:ph type="ctrTitle"/>
          </p:nvPr>
        </p:nvSpPr>
        <p:spPr>
          <a:xfrm>
            <a:off x="1154955" y="2099733"/>
            <a:ext cx="8825658" cy="2677648"/>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lt2"/>
              </a:buClr>
              <a:buSzPts val="5400"/>
              <a:buFont typeface="Century Gothic"/>
              <a:buNone/>
            </a:pPr>
            <a:r>
              <a:rPr lang="es-AR"/>
              <a:t>AJAX</a:t>
            </a:r>
            <a:endParaRPr/>
          </a:p>
        </p:txBody>
      </p:sp>
      <p:sp>
        <p:nvSpPr>
          <p:cNvPr id="255" name="Google Shape;255;p1"/>
          <p:cNvSpPr txBox="1">
            <a:spLocks noGrp="1"/>
          </p:cNvSpPr>
          <p:nvPr>
            <p:ph type="subTitle" idx="1"/>
          </p:nvPr>
        </p:nvSpPr>
        <p:spPr>
          <a:xfrm>
            <a:off x="1154955" y="4777380"/>
            <a:ext cx="8825658" cy="86142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40"/>
              <a:buNone/>
            </a:pPr>
            <a:r>
              <a:rPr lang="es-AR"/>
              <a:t>LABORATORIO DE COMPUTACIÓN III                                                          UTN-FRA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g572848c141_0_3"/>
          <p:cNvSpPr txBox="1">
            <a:spLocks noGrp="1"/>
          </p:cNvSpPr>
          <p:nvPr>
            <p:ph type="title"/>
          </p:nvPr>
        </p:nvSpPr>
        <p:spPr>
          <a:xfrm>
            <a:off x="1154953" y="973668"/>
            <a:ext cx="8761500" cy="707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2"/>
              </a:buClr>
              <a:buSzPts val="3600"/>
              <a:buFont typeface="Century Gothic"/>
              <a:buNone/>
            </a:pPr>
            <a:r>
              <a:rPr lang="es-AR"/>
              <a:t>XMLHttpRequest - readyState</a:t>
            </a:r>
            <a:endParaRPr/>
          </a:p>
        </p:txBody>
      </p:sp>
      <p:sp>
        <p:nvSpPr>
          <p:cNvPr id="311" name="Google Shape;311;g572848c141_0_3"/>
          <p:cNvSpPr txBox="1"/>
          <p:nvPr/>
        </p:nvSpPr>
        <p:spPr>
          <a:xfrm>
            <a:off x="1642798" y="3054200"/>
            <a:ext cx="8906400" cy="246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2" name="Google Shape;312;g572848c141_0_3"/>
          <p:cNvSpPr txBox="1"/>
          <p:nvPr/>
        </p:nvSpPr>
        <p:spPr>
          <a:xfrm>
            <a:off x="857250" y="2893225"/>
            <a:ext cx="9919500" cy="53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AR" sz="1800">
                <a:solidFill>
                  <a:srgbClr val="333333"/>
                </a:solidFill>
                <a:highlight>
                  <a:srgbClr val="FFFFFF"/>
                </a:highlight>
              </a:rPr>
              <a:t>El readyState nos indica el estado de la petición. Puede tomar alguno de los siguientes valores:</a:t>
            </a:r>
            <a:endParaRPr>
              <a:latin typeface="Century Gothic"/>
              <a:ea typeface="Century Gothic"/>
              <a:cs typeface="Century Gothic"/>
              <a:sym typeface="Century Gothic"/>
            </a:endParaRPr>
          </a:p>
          <a:p>
            <a:pPr marL="0" lvl="0" indent="0" algn="l" rtl="0">
              <a:spcBef>
                <a:spcPts val="0"/>
              </a:spcBef>
              <a:spcAft>
                <a:spcPts val="0"/>
              </a:spcAft>
              <a:buNone/>
            </a:pPr>
            <a:endParaRPr>
              <a:latin typeface="Century Gothic"/>
              <a:ea typeface="Century Gothic"/>
              <a:cs typeface="Century Gothic"/>
              <a:sym typeface="Century Gothic"/>
            </a:endParaRPr>
          </a:p>
          <a:p>
            <a:pPr marL="0" lvl="0" indent="0" algn="l" rtl="0">
              <a:spcBef>
                <a:spcPts val="0"/>
              </a:spcBef>
              <a:spcAft>
                <a:spcPts val="0"/>
              </a:spcAft>
              <a:buNone/>
            </a:pPr>
            <a:endParaRPr>
              <a:latin typeface="Century Gothic"/>
              <a:ea typeface="Century Gothic"/>
              <a:cs typeface="Century Gothic"/>
              <a:sym typeface="Century Gothic"/>
            </a:endParaRPr>
          </a:p>
        </p:txBody>
      </p:sp>
      <p:pic>
        <p:nvPicPr>
          <p:cNvPr id="313" name="Google Shape;313;g572848c141_0_3"/>
          <p:cNvPicPr preferRelativeResize="0"/>
          <p:nvPr/>
        </p:nvPicPr>
        <p:blipFill>
          <a:blip r:embed="rId3">
            <a:alphaModFix/>
          </a:blip>
          <a:stretch>
            <a:fillRect/>
          </a:stretch>
        </p:blipFill>
        <p:spPr>
          <a:xfrm>
            <a:off x="2266950" y="3756413"/>
            <a:ext cx="7658100" cy="1381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g572848c141_0_12"/>
          <p:cNvSpPr txBox="1">
            <a:spLocks noGrp="1"/>
          </p:cNvSpPr>
          <p:nvPr>
            <p:ph type="title"/>
          </p:nvPr>
        </p:nvSpPr>
        <p:spPr>
          <a:xfrm>
            <a:off x="1154950" y="973675"/>
            <a:ext cx="8998200" cy="707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2"/>
              </a:buClr>
              <a:buSzPts val="3600"/>
              <a:buFont typeface="Century Gothic"/>
              <a:buNone/>
            </a:pPr>
            <a:r>
              <a:rPr lang="es-AR"/>
              <a:t>XMLHttpRequest - onreadystatechange</a:t>
            </a:r>
            <a:endParaRPr/>
          </a:p>
        </p:txBody>
      </p:sp>
      <p:sp>
        <p:nvSpPr>
          <p:cNvPr id="319" name="Google Shape;319;g572848c141_0_12"/>
          <p:cNvSpPr txBox="1"/>
          <p:nvPr/>
        </p:nvSpPr>
        <p:spPr>
          <a:xfrm>
            <a:off x="1642798" y="3054200"/>
            <a:ext cx="8906400" cy="2467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sz="1800">
              <a:solidFill>
                <a:srgbClr val="333333"/>
              </a:solidFill>
              <a:highlight>
                <a:srgbClr val="FFFFFF"/>
              </a:highlight>
            </a:endParaRPr>
          </a:p>
        </p:txBody>
      </p:sp>
      <p:sp>
        <p:nvSpPr>
          <p:cNvPr id="320" name="Google Shape;320;g572848c141_0_12"/>
          <p:cNvSpPr txBox="1"/>
          <p:nvPr/>
        </p:nvSpPr>
        <p:spPr>
          <a:xfrm>
            <a:off x="857250" y="2394600"/>
            <a:ext cx="10188000" cy="707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s-AR" sz="1800" dirty="0">
                <a:solidFill>
                  <a:srgbClr val="333333"/>
                </a:solidFill>
                <a:highlight>
                  <a:srgbClr val="FFFFFF"/>
                </a:highlight>
              </a:rPr>
              <a:t>Es una función del objeto JavaScript que se llama cuando el atributo </a:t>
            </a:r>
            <a:r>
              <a:rPr lang="es-AR" sz="1800" dirty="0" err="1">
                <a:solidFill>
                  <a:srgbClr val="333333"/>
                </a:solidFill>
                <a:highlight>
                  <a:srgbClr val="FFFFFF"/>
                </a:highlight>
              </a:rPr>
              <a:t>readyState</a:t>
            </a:r>
            <a:r>
              <a:rPr lang="es-AR" sz="1800" dirty="0">
                <a:solidFill>
                  <a:srgbClr val="333333"/>
                </a:solidFill>
                <a:highlight>
                  <a:srgbClr val="FFFFFF"/>
                </a:highlight>
              </a:rPr>
              <a:t> cambia. El </a:t>
            </a:r>
            <a:r>
              <a:rPr lang="es-AR" sz="1800" dirty="0" err="1">
                <a:solidFill>
                  <a:srgbClr val="333333"/>
                </a:solidFill>
                <a:highlight>
                  <a:srgbClr val="FFFFFF"/>
                </a:highlight>
              </a:rPr>
              <a:t>callback</a:t>
            </a:r>
            <a:r>
              <a:rPr lang="es-AR" sz="1800" dirty="0">
                <a:solidFill>
                  <a:srgbClr val="333333"/>
                </a:solidFill>
                <a:highlight>
                  <a:srgbClr val="FFFFFF"/>
                </a:highlight>
              </a:rPr>
              <a:t> se llama desde la interfaz del usuario.</a:t>
            </a:r>
            <a:endParaRPr sz="1800" dirty="0">
              <a:solidFill>
                <a:srgbClr val="333333"/>
              </a:solidFill>
              <a:highlight>
                <a:srgbClr val="FFFFFF"/>
              </a:highlight>
            </a:endParaRPr>
          </a:p>
          <a:p>
            <a:pPr marL="0" marR="0" lvl="0" indent="0" algn="l" rtl="0">
              <a:lnSpc>
                <a:spcPct val="100000"/>
              </a:lnSpc>
              <a:spcBef>
                <a:spcPts val="0"/>
              </a:spcBef>
              <a:spcAft>
                <a:spcPts val="0"/>
              </a:spcAft>
              <a:buNone/>
            </a:pPr>
            <a:endParaRPr sz="1800" dirty="0">
              <a:solidFill>
                <a:srgbClr val="333333"/>
              </a:solidFill>
              <a:highlight>
                <a:srgbClr val="FFFFFF"/>
              </a:highlight>
            </a:endParaRPr>
          </a:p>
          <a:p>
            <a:pPr marL="0" marR="0" lvl="0" indent="0" algn="l" rtl="0">
              <a:lnSpc>
                <a:spcPct val="100000"/>
              </a:lnSpc>
              <a:spcBef>
                <a:spcPts val="0"/>
              </a:spcBef>
              <a:spcAft>
                <a:spcPts val="0"/>
              </a:spcAft>
              <a:buNone/>
            </a:pPr>
            <a:endParaRPr sz="1800" dirty="0">
              <a:solidFill>
                <a:srgbClr val="333333"/>
              </a:solidFill>
              <a:highlight>
                <a:srgbClr val="FFFFFF"/>
              </a:highlight>
            </a:endParaRPr>
          </a:p>
        </p:txBody>
      </p:sp>
      <p:pic>
        <p:nvPicPr>
          <p:cNvPr id="321" name="Google Shape;321;g572848c141_0_12"/>
          <p:cNvPicPr preferRelativeResize="0"/>
          <p:nvPr/>
        </p:nvPicPr>
        <p:blipFill>
          <a:blip r:embed="rId3">
            <a:alphaModFix/>
          </a:blip>
          <a:stretch>
            <a:fillRect/>
          </a:stretch>
        </p:blipFill>
        <p:spPr>
          <a:xfrm>
            <a:off x="2063716" y="3541175"/>
            <a:ext cx="7572375" cy="2343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g572848c141_0_26"/>
          <p:cNvSpPr txBox="1">
            <a:spLocks noGrp="1"/>
          </p:cNvSpPr>
          <p:nvPr>
            <p:ph type="title"/>
          </p:nvPr>
        </p:nvSpPr>
        <p:spPr>
          <a:xfrm>
            <a:off x="1154950" y="973675"/>
            <a:ext cx="8998200" cy="707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2"/>
              </a:buClr>
              <a:buSzPts val="3600"/>
              <a:buFont typeface="Century Gothic"/>
              <a:buNone/>
            </a:pPr>
            <a:r>
              <a:rPr lang="es-AR"/>
              <a:t>XMLHttpRequest - onreadystatechange</a:t>
            </a:r>
            <a:endParaRPr/>
          </a:p>
        </p:txBody>
      </p:sp>
      <p:sp>
        <p:nvSpPr>
          <p:cNvPr id="327" name="Google Shape;327;g572848c141_0_26"/>
          <p:cNvSpPr txBox="1"/>
          <p:nvPr/>
        </p:nvSpPr>
        <p:spPr>
          <a:xfrm>
            <a:off x="1642798" y="3054200"/>
            <a:ext cx="8906400" cy="2467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sz="1800">
              <a:solidFill>
                <a:srgbClr val="333333"/>
              </a:solidFill>
              <a:highlight>
                <a:srgbClr val="FFFFFF"/>
              </a:highlight>
            </a:endParaRPr>
          </a:p>
        </p:txBody>
      </p:sp>
      <p:sp>
        <p:nvSpPr>
          <p:cNvPr id="328" name="Google Shape;328;g572848c141_0_26"/>
          <p:cNvSpPr txBox="1"/>
          <p:nvPr/>
        </p:nvSpPr>
        <p:spPr>
          <a:xfrm>
            <a:off x="852000" y="2347100"/>
            <a:ext cx="10488000" cy="707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s-AR" sz="1800">
                <a:solidFill>
                  <a:srgbClr val="333333"/>
                </a:solidFill>
                <a:highlight>
                  <a:srgbClr val="FFFFFF"/>
                </a:highlight>
              </a:rPr>
              <a:t>La función callback deberá analizar si la petición terminó con éxito y realizar las tareas que correspondan</a:t>
            </a:r>
            <a:endParaRPr sz="1800">
              <a:solidFill>
                <a:srgbClr val="333333"/>
              </a:solidFill>
              <a:highlight>
                <a:srgbClr val="FFFFFF"/>
              </a:highlight>
            </a:endParaRPr>
          </a:p>
          <a:p>
            <a:pPr marL="0" marR="0" lvl="0" indent="0" algn="l" rtl="0">
              <a:lnSpc>
                <a:spcPct val="100000"/>
              </a:lnSpc>
              <a:spcBef>
                <a:spcPts val="0"/>
              </a:spcBef>
              <a:spcAft>
                <a:spcPts val="0"/>
              </a:spcAft>
              <a:buNone/>
            </a:pPr>
            <a:endParaRPr sz="1800">
              <a:solidFill>
                <a:srgbClr val="333333"/>
              </a:solidFill>
              <a:highlight>
                <a:srgbClr val="FFFFFF"/>
              </a:highlight>
            </a:endParaRPr>
          </a:p>
        </p:txBody>
      </p:sp>
      <p:pic>
        <p:nvPicPr>
          <p:cNvPr id="329" name="Google Shape;329;g572848c141_0_26"/>
          <p:cNvPicPr preferRelativeResize="0"/>
          <p:nvPr/>
        </p:nvPicPr>
        <p:blipFill>
          <a:blip r:embed="rId3">
            <a:alphaModFix/>
          </a:blip>
          <a:stretch>
            <a:fillRect/>
          </a:stretch>
        </p:blipFill>
        <p:spPr>
          <a:xfrm>
            <a:off x="1596900" y="3054200"/>
            <a:ext cx="8998200" cy="367804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g572848c141_0_39"/>
          <p:cNvSpPr txBox="1">
            <a:spLocks noGrp="1"/>
          </p:cNvSpPr>
          <p:nvPr>
            <p:ph type="title"/>
          </p:nvPr>
        </p:nvSpPr>
        <p:spPr>
          <a:xfrm>
            <a:off x="1154950" y="973675"/>
            <a:ext cx="8998200" cy="707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2"/>
              </a:buClr>
              <a:buSzPts val="3600"/>
              <a:buFont typeface="Century Gothic"/>
              <a:buNone/>
            </a:pPr>
            <a:r>
              <a:rPr lang="es-AR"/>
              <a:t>XMLHttpRequest - GET</a:t>
            </a:r>
            <a:endParaRPr/>
          </a:p>
        </p:txBody>
      </p:sp>
      <p:sp>
        <p:nvSpPr>
          <p:cNvPr id="335" name="Google Shape;335;g572848c141_0_39"/>
          <p:cNvSpPr txBox="1"/>
          <p:nvPr/>
        </p:nvSpPr>
        <p:spPr>
          <a:xfrm>
            <a:off x="1642798" y="3054200"/>
            <a:ext cx="8906400" cy="2467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sz="1800">
              <a:solidFill>
                <a:srgbClr val="333333"/>
              </a:solidFill>
              <a:highlight>
                <a:srgbClr val="FFFFFF"/>
              </a:highlight>
            </a:endParaRPr>
          </a:p>
        </p:txBody>
      </p:sp>
      <p:sp>
        <p:nvSpPr>
          <p:cNvPr id="336" name="Google Shape;336;g572848c141_0_39"/>
          <p:cNvSpPr txBox="1"/>
          <p:nvPr/>
        </p:nvSpPr>
        <p:spPr>
          <a:xfrm>
            <a:off x="852000" y="2347100"/>
            <a:ext cx="10488000" cy="707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sz="1800">
              <a:solidFill>
                <a:srgbClr val="333333"/>
              </a:solidFill>
              <a:highlight>
                <a:srgbClr val="FFFFFF"/>
              </a:highlight>
            </a:endParaRPr>
          </a:p>
          <a:p>
            <a:pPr marL="0" marR="0" lvl="0" indent="0" algn="l" rtl="0">
              <a:lnSpc>
                <a:spcPct val="100000"/>
              </a:lnSpc>
              <a:spcBef>
                <a:spcPts val="0"/>
              </a:spcBef>
              <a:spcAft>
                <a:spcPts val="0"/>
              </a:spcAft>
              <a:buNone/>
            </a:pPr>
            <a:endParaRPr sz="1800">
              <a:solidFill>
                <a:srgbClr val="333333"/>
              </a:solidFill>
              <a:highlight>
                <a:srgbClr val="FFFFFF"/>
              </a:highlight>
            </a:endParaRPr>
          </a:p>
        </p:txBody>
      </p:sp>
      <p:pic>
        <p:nvPicPr>
          <p:cNvPr id="337" name="Google Shape;337;g572848c141_0_39"/>
          <p:cNvPicPr preferRelativeResize="0"/>
          <p:nvPr/>
        </p:nvPicPr>
        <p:blipFill>
          <a:blip r:embed="rId3">
            <a:alphaModFix/>
          </a:blip>
          <a:stretch>
            <a:fillRect/>
          </a:stretch>
        </p:blipFill>
        <p:spPr>
          <a:xfrm>
            <a:off x="852000" y="3003521"/>
            <a:ext cx="10692299" cy="220575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g572848c141_0_46"/>
          <p:cNvSpPr txBox="1">
            <a:spLocks noGrp="1"/>
          </p:cNvSpPr>
          <p:nvPr>
            <p:ph type="title"/>
          </p:nvPr>
        </p:nvSpPr>
        <p:spPr>
          <a:xfrm>
            <a:off x="1154950" y="973675"/>
            <a:ext cx="8998200" cy="707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2"/>
              </a:buClr>
              <a:buSzPts val="3600"/>
              <a:buFont typeface="Century Gothic"/>
              <a:buNone/>
            </a:pPr>
            <a:r>
              <a:rPr lang="es-AR"/>
              <a:t>XMLHttpRequest - POST</a:t>
            </a:r>
            <a:endParaRPr/>
          </a:p>
        </p:txBody>
      </p:sp>
      <p:sp>
        <p:nvSpPr>
          <p:cNvPr id="343" name="Google Shape;343;g572848c141_0_46"/>
          <p:cNvSpPr txBox="1"/>
          <p:nvPr/>
        </p:nvSpPr>
        <p:spPr>
          <a:xfrm>
            <a:off x="1642798" y="3054200"/>
            <a:ext cx="8906400" cy="2467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sz="1800">
              <a:solidFill>
                <a:srgbClr val="333333"/>
              </a:solidFill>
              <a:highlight>
                <a:srgbClr val="FFFFFF"/>
              </a:highlight>
            </a:endParaRPr>
          </a:p>
        </p:txBody>
      </p:sp>
      <p:sp>
        <p:nvSpPr>
          <p:cNvPr id="344" name="Google Shape;344;g572848c141_0_46"/>
          <p:cNvSpPr txBox="1"/>
          <p:nvPr/>
        </p:nvSpPr>
        <p:spPr>
          <a:xfrm>
            <a:off x="852000" y="2347100"/>
            <a:ext cx="10488000" cy="707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sz="1800">
              <a:solidFill>
                <a:srgbClr val="333333"/>
              </a:solidFill>
              <a:highlight>
                <a:srgbClr val="FFFFFF"/>
              </a:highlight>
            </a:endParaRPr>
          </a:p>
          <a:p>
            <a:pPr marL="0" marR="0" lvl="0" indent="0" algn="l" rtl="0">
              <a:lnSpc>
                <a:spcPct val="100000"/>
              </a:lnSpc>
              <a:spcBef>
                <a:spcPts val="0"/>
              </a:spcBef>
              <a:spcAft>
                <a:spcPts val="0"/>
              </a:spcAft>
              <a:buNone/>
            </a:pPr>
            <a:endParaRPr sz="1800">
              <a:solidFill>
                <a:srgbClr val="333333"/>
              </a:solidFill>
              <a:highlight>
                <a:srgbClr val="FFFFFF"/>
              </a:highlight>
            </a:endParaRPr>
          </a:p>
        </p:txBody>
      </p:sp>
      <p:pic>
        <p:nvPicPr>
          <p:cNvPr id="345" name="Google Shape;345;g572848c141_0_46"/>
          <p:cNvPicPr preferRelativeResize="0"/>
          <p:nvPr/>
        </p:nvPicPr>
        <p:blipFill>
          <a:blip r:embed="rId3">
            <a:alphaModFix/>
          </a:blip>
          <a:stretch>
            <a:fillRect/>
          </a:stretch>
        </p:blipFill>
        <p:spPr>
          <a:xfrm>
            <a:off x="1052975" y="3054200"/>
            <a:ext cx="10086050" cy="23036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g572848c141_0_55"/>
          <p:cNvSpPr txBox="1">
            <a:spLocks noGrp="1"/>
          </p:cNvSpPr>
          <p:nvPr>
            <p:ph type="title"/>
          </p:nvPr>
        </p:nvSpPr>
        <p:spPr>
          <a:xfrm>
            <a:off x="1154953" y="973668"/>
            <a:ext cx="8761500" cy="707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s-AR"/>
              <a:t>JSON.parse() y JSON.stringify()</a:t>
            </a:r>
            <a:endParaRPr/>
          </a:p>
        </p:txBody>
      </p:sp>
      <p:sp>
        <p:nvSpPr>
          <p:cNvPr id="351" name="Google Shape;351;g572848c141_0_55"/>
          <p:cNvSpPr txBox="1"/>
          <p:nvPr/>
        </p:nvSpPr>
        <p:spPr>
          <a:xfrm>
            <a:off x="1714500" y="2437800"/>
            <a:ext cx="8559000" cy="2290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s-AR" sz="1800" dirty="0">
                <a:solidFill>
                  <a:srgbClr val="333333"/>
                </a:solidFill>
                <a:highlight>
                  <a:srgbClr val="FFFFFF"/>
                </a:highlight>
              </a:rPr>
              <a:t>El método </a:t>
            </a:r>
            <a:r>
              <a:rPr lang="es-AR" sz="1800" dirty="0" err="1">
                <a:solidFill>
                  <a:srgbClr val="333333"/>
                </a:solidFill>
                <a:highlight>
                  <a:srgbClr val="FFFFFF"/>
                </a:highlight>
              </a:rPr>
              <a:t>JSON.parse</a:t>
            </a:r>
            <a:r>
              <a:rPr lang="es-AR" sz="1800" dirty="0">
                <a:solidFill>
                  <a:srgbClr val="333333"/>
                </a:solidFill>
                <a:highlight>
                  <a:srgbClr val="FFFFFF"/>
                </a:highlight>
              </a:rPr>
              <a:t>() analiza una cadena de texto como JSON, transformando opcionalmente  el valor producido por el análisis.</a:t>
            </a:r>
            <a:endParaRPr sz="1800" dirty="0">
              <a:solidFill>
                <a:srgbClr val="333333"/>
              </a:solidFill>
              <a:highlight>
                <a:srgbClr val="FFFFFF"/>
              </a:highlight>
            </a:endParaRPr>
          </a:p>
          <a:p>
            <a:pPr marL="0" marR="0" lvl="0" indent="0" algn="l" rtl="0">
              <a:lnSpc>
                <a:spcPct val="100000"/>
              </a:lnSpc>
              <a:spcBef>
                <a:spcPts val="0"/>
              </a:spcBef>
              <a:spcAft>
                <a:spcPts val="0"/>
              </a:spcAft>
              <a:buNone/>
            </a:pPr>
            <a:endParaRPr sz="1800" dirty="0">
              <a:solidFill>
                <a:srgbClr val="333333"/>
              </a:solidFill>
              <a:highlight>
                <a:srgbClr val="FFFFFF"/>
              </a:highlight>
            </a:endParaRPr>
          </a:p>
          <a:p>
            <a:pPr marL="0" marR="0" lvl="0" indent="0" algn="l" rtl="0">
              <a:lnSpc>
                <a:spcPct val="100000"/>
              </a:lnSpc>
              <a:spcBef>
                <a:spcPts val="0"/>
              </a:spcBef>
              <a:spcAft>
                <a:spcPts val="0"/>
              </a:spcAft>
              <a:buNone/>
            </a:pPr>
            <a:r>
              <a:rPr lang="es-AR" sz="1800" dirty="0">
                <a:solidFill>
                  <a:srgbClr val="333333"/>
                </a:solidFill>
                <a:highlight>
                  <a:srgbClr val="FFFFFF"/>
                </a:highlight>
              </a:rPr>
              <a:t>El método </a:t>
            </a:r>
            <a:r>
              <a:rPr lang="es-AR" sz="1800" dirty="0" err="1">
                <a:solidFill>
                  <a:srgbClr val="333333"/>
                </a:solidFill>
                <a:highlight>
                  <a:srgbClr val="FFFFFF"/>
                </a:highlight>
              </a:rPr>
              <a:t>JSON.stringify</a:t>
            </a:r>
            <a:r>
              <a:rPr lang="es-AR" sz="1800" dirty="0">
                <a:solidFill>
                  <a:srgbClr val="333333"/>
                </a:solidFill>
                <a:highlight>
                  <a:srgbClr val="FFFFFF"/>
                </a:highlight>
              </a:rPr>
              <a:t>() convierte un objeto o valor de JavaScript en una cadena de texto JSON</a:t>
            </a:r>
            <a:endParaRPr sz="1200" dirty="0">
              <a:solidFill>
                <a:srgbClr val="333333"/>
              </a:solidFill>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
          <p:cNvSpPr txBox="1">
            <a:spLocks noGrp="1"/>
          </p:cNvSpPr>
          <p:nvPr>
            <p:ph type="title"/>
          </p:nvPr>
        </p:nvSpPr>
        <p:spPr>
          <a:xfrm>
            <a:off x="1154954" y="1063416"/>
            <a:ext cx="8825659" cy="137975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lt2"/>
              </a:buClr>
              <a:buSzPts val="4000"/>
              <a:buFont typeface="Century Gothic"/>
              <a:buNone/>
            </a:pPr>
            <a:r>
              <a:rPr lang="es-AR"/>
              <a:t>AJAX</a:t>
            </a:r>
            <a:endParaRPr/>
          </a:p>
        </p:txBody>
      </p:sp>
      <p:sp>
        <p:nvSpPr>
          <p:cNvPr id="261" name="Google Shape;261;p2"/>
          <p:cNvSpPr txBox="1">
            <a:spLocks noGrp="1"/>
          </p:cNvSpPr>
          <p:nvPr>
            <p:ph type="body" idx="1"/>
          </p:nvPr>
        </p:nvSpPr>
        <p:spPr>
          <a:xfrm>
            <a:off x="478675" y="3429000"/>
            <a:ext cx="11036400" cy="2199900"/>
          </a:xfrm>
          <a:prstGeom prst="rect">
            <a:avLst/>
          </a:prstGeom>
          <a:noFill/>
          <a:ln>
            <a:noFill/>
          </a:ln>
        </p:spPr>
        <p:txBody>
          <a:bodyPr spcFirstLastPara="1" wrap="square" lIns="91425" tIns="45700" rIns="91425" bIns="45700" anchor="ctr" anchorCtr="0">
            <a:noAutofit/>
          </a:bodyPr>
          <a:lstStyle/>
          <a:p>
            <a:pPr marL="0" lvl="0" indent="0" algn="just" rtl="0">
              <a:lnSpc>
                <a:spcPct val="100000"/>
              </a:lnSpc>
              <a:spcBef>
                <a:spcPts val="1000"/>
              </a:spcBef>
              <a:spcAft>
                <a:spcPts val="0"/>
              </a:spcAft>
              <a:buSzPts val="1920"/>
              <a:buNone/>
            </a:pPr>
            <a:r>
              <a:rPr lang="es-AR">
                <a:solidFill>
                  <a:srgbClr val="222222"/>
                </a:solidFill>
                <a:highlight>
                  <a:srgbClr val="FFFFFF"/>
                </a:highlight>
                <a:latin typeface="Arial"/>
                <a:ea typeface="Arial"/>
                <a:cs typeface="Arial"/>
                <a:sym typeface="Arial"/>
              </a:rPr>
              <a:t>AJAX, acrónimo de Asynchronous JavaScript And XML (</a:t>
            </a:r>
            <a:r>
              <a:rPr lang="es-AR">
                <a:solidFill>
                  <a:srgbClr val="222222"/>
                </a:solidFill>
                <a:highlight>
                  <a:srgbClr val="FFFFFF"/>
                </a:highlight>
                <a:uFill>
                  <a:noFill/>
                </a:uFill>
                <a:latin typeface="Arial"/>
                <a:ea typeface="Arial"/>
                <a:cs typeface="Arial"/>
                <a:sym typeface="Arial"/>
                <a:hlinkClick r:id="rId3"/>
              </a:rPr>
              <a:t>JavaScript</a:t>
            </a:r>
            <a:r>
              <a:rPr lang="es-AR">
                <a:solidFill>
                  <a:srgbClr val="222222"/>
                </a:solidFill>
                <a:highlight>
                  <a:srgbClr val="FFFFFF"/>
                </a:highlight>
                <a:latin typeface="Arial"/>
                <a:ea typeface="Arial"/>
                <a:cs typeface="Arial"/>
                <a:sym typeface="Arial"/>
              </a:rPr>
              <a:t> asíncrono y </a:t>
            </a:r>
            <a:r>
              <a:rPr lang="es-AR">
                <a:solidFill>
                  <a:srgbClr val="222222"/>
                </a:solidFill>
                <a:highlight>
                  <a:srgbClr val="FFFFFF"/>
                </a:highlight>
                <a:uFill>
                  <a:noFill/>
                </a:uFill>
                <a:latin typeface="Arial"/>
                <a:ea typeface="Arial"/>
                <a:cs typeface="Arial"/>
                <a:sym typeface="Arial"/>
                <a:hlinkClick r:id="rId4"/>
              </a:rPr>
              <a:t>XML</a:t>
            </a:r>
            <a:r>
              <a:rPr lang="es-AR">
                <a:solidFill>
                  <a:srgbClr val="222222"/>
                </a:solidFill>
                <a:highlight>
                  <a:srgbClr val="FFFFFF"/>
                </a:highlight>
                <a:latin typeface="Arial"/>
                <a:ea typeface="Arial"/>
                <a:cs typeface="Arial"/>
                <a:sym typeface="Arial"/>
              </a:rPr>
              <a:t>), es una técnica de </a:t>
            </a:r>
            <a:r>
              <a:rPr lang="es-AR">
                <a:solidFill>
                  <a:srgbClr val="222222"/>
                </a:solidFill>
                <a:highlight>
                  <a:srgbClr val="FFFFFF"/>
                </a:highlight>
                <a:uFill>
                  <a:noFill/>
                </a:uFill>
                <a:latin typeface="Arial"/>
                <a:ea typeface="Arial"/>
                <a:cs typeface="Arial"/>
                <a:sym typeface="Arial"/>
                <a:hlinkClick r:id="rId5"/>
              </a:rPr>
              <a:t>desarrollo web</a:t>
            </a:r>
            <a:r>
              <a:rPr lang="es-AR">
                <a:solidFill>
                  <a:srgbClr val="222222"/>
                </a:solidFill>
                <a:highlight>
                  <a:srgbClr val="FFFFFF"/>
                </a:highlight>
                <a:latin typeface="Arial"/>
                <a:ea typeface="Arial"/>
                <a:cs typeface="Arial"/>
                <a:sym typeface="Arial"/>
              </a:rPr>
              <a:t> para crear aplicaciones interactivas o </a:t>
            </a:r>
            <a:r>
              <a:rPr lang="es-AR">
                <a:solidFill>
                  <a:srgbClr val="222222"/>
                </a:solidFill>
                <a:highlight>
                  <a:srgbClr val="FFFFFF"/>
                </a:highlight>
                <a:uFill>
                  <a:noFill/>
                </a:uFill>
                <a:latin typeface="Arial"/>
                <a:ea typeface="Arial"/>
                <a:cs typeface="Arial"/>
                <a:sym typeface="Arial"/>
                <a:hlinkClick r:id="rId6"/>
              </a:rPr>
              <a:t>RIA</a:t>
            </a:r>
            <a:r>
              <a:rPr lang="es-AR">
                <a:solidFill>
                  <a:srgbClr val="222222"/>
                </a:solidFill>
                <a:highlight>
                  <a:srgbClr val="FFFFFF"/>
                </a:highlight>
                <a:latin typeface="Arial"/>
                <a:ea typeface="Arial"/>
                <a:cs typeface="Arial"/>
                <a:sym typeface="Arial"/>
              </a:rPr>
              <a:t> (Rich Internet Applications). Estas aplicaciones se ejecutan en el </a:t>
            </a:r>
            <a:r>
              <a:rPr lang="es-AR">
                <a:solidFill>
                  <a:srgbClr val="222222"/>
                </a:solidFill>
                <a:highlight>
                  <a:srgbClr val="FFFFFF"/>
                </a:highlight>
                <a:uFill>
                  <a:noFill/>
                </a:uFill>
                <a:latin typeface="Arial"/>
                <a:ea typeface="Arial"/>
                <a:cs typeface="Arial"/>
                <a:sym typeface="Arial"/>
                <a:hlinkClick r:id="rId7"/>
              </a:rPr>
              <a:t>cliente</a:t>
            </a:r>
            <a:r>
              <a:rPr lang="es-AR">
                <a:solidFill>
                  <a:srgbClr val="222222"/>
                </a:solidFill>
                <a:highlight>
                  <a:srgbClr val="FFFFFF"/>
                </a:highlight>
                <a:latin typeface="Arial"/>
                <a:ea typeface="Arial"/>
                <a:cs typeface="Arial"/>
                <a:sym typeface="Arial"/>
              </a:rPr>
              <a:t>, es decir, en el </a:t>
            </a:r>
            <a:r>
              <a:rPr lang="es-AR">
                <a:solidFill>
                  <a:srgbClr val="222222"/>
                </a:solidFill>
                <a:highlight>
                  <a:srgbClr val="FFFFFF"/>
                </a:highlight>
                <a:uFill>
                  <a:noFill/>
                </a:uFill>
                <a:latin typeface="Arial"/>
                <a:ea typeface="Arial"/>
                <a:cs typeface="Arial"/>
                <a:sym typeface="Arial"/>
                <a:hlinkClick r:id="rId8"/>
              </a:rPr>
              <a:t>navegador</a:t>
            </a:r>
            <a:r>
              <a:rPr lang="es-AR">
                <a:solidFill>
                  <a:srgbClr val="222222"/>
                </a:solidFill>
                <a:highlight>
                  <a:srgbClr val="FFFFFF"/>
                </a:highlight>
                <a:latin typeface="Arial"/>
                <a:ea typeface="Arial"/>
                <a:cs typeface="Arial"/>
                <a:sym typeface="Arial"/>
              </a:rPr>
              <a:t> de los usuarios mientras se mantiene la comunicación </a:t>
            </a:r>
            <a:r>
              <a:rPr lang="es-AR">
                <a:solidFill>
                  <a:srgbClr val="222222"/>
                </a:solidFill>
                <a:highlight>
                  <a:srgbClr val="FFFFFF"/>
                </a:highlight>
                <a:uFill>
                  <a:noFill/>
                </a:uFill>
                <a:latin typeface="Arial"/>
                <a:ea typeface="Arial"/>
                <a:cs typeface="Arial"/>
                <a:sym typeface="Arial"/>
                <a:hlinkClick r:id="rId9"/>
              </a:rPr>
              <a:t>asíncrona</a:t>
            </a:r>
            <a:r>
              <a:rPr lang="es-AR">
                <a:solidFill>
                  <a:srgbClr val="222222"/>
                </a:solidFill>
                <a:highlight>
                  <a:srgbClr val="FFFFFF"/>
                </a:highlight>
                <a:latin typeface="Arial"/>
                <a:ea typeface="Arial"/>
                <a:cs typeface="Arial"/>
                <a:sym typeface="Arial"/>
              </a:rPr>
              <a:t> con el servidor en segundo plano. De esta forma es posible realizar cambios sobre las páginas sin necesidad de recargarlas, mejorando la interactividad, velocidad y </a:t>
            </a:r>
            <a:r>
              <a:rPr lang="es-AR">
                <a:solidFill>
                  <a:srgbClr val="222222"/>
                </a:solidFill>
                <a:highlight>
                  <a:srgbClr val="FFFFFF"/>
                </a:highlight>
                <a:uFill>
                  <a:noFill/>
                </a:uFill>
                <a:latin typeface="Arial"/>
                <a:ea typeface="Arial"/>
                <a:cs typeface="Arial"/>
                <a:sym typeface="Arial"/>
                <a:hlinkClick r:id="rId10"/>
              </a:rPr>
              <a:t>usabilidad</a:t>
            </a:r>
            <a:r>
              <a:rPr lang="es-AR">
                <a:solidFill>
                  <a:srgbClr val="222222"/>
                </a:solidFill>
                <a:highlight>
                  <a:srgbClr val="FFFFFF"/>
                </a:highlight>
                <a:latin typeface="Arial"/>
                <a:ea typeface="Arial"/>
                <a:cs typeface="Arial"/>
                <a:sym typeface="Arial"/>
              </a:rPr>
              <a:t> en las aplicaciones.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
          <p:cNvSpPr txBox="1">
            <a:spLocks noGrp="1"/>
          </p:cNvSpPr>
          <p:nvPr>
            <p:ph type="title"/>
          </p:nvPr>
        </p:nvSpPr>
        <p:spPr>
          <a:xfrm>
            <a:off x="1154953" y="973668"/>
            <a:ext cx="8761413" cy="706964"/>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2"/>
              </a:buClr>
              <a:buSzPts val="3600"/>
              <a:buFont typeface="Century Gothic"/>
              <a:buNone/>
            </a:pPr>
            <a:r>
              <a:rPr lang="es-AR"/>
              <a:t>Arquitectura cliente-servidor </a:t>
            </a:r>
            <a:endParaRPr/>
          </a:p>
        </p:txBody>
      </p:sp>
      <p:sp>
        <p:nvSpPr>
          <p:cNvPr id="267" name="Google Shape;267;p3"/>
          <p:cNvSpPr txBox="1"/>
          <p:nvPr/>
        </p:nvSpPr>
        <p:spPr>
          <a:xfrm>
            <a:off x="500062" y="2476297"/>
            <a:ext cx="11191875" cy="92333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800"/>
              <a:buFont typeface="Arial"/>
              <a:buNone/>
            </a:pPr>
            <a:r>
              <a:rPr lang="es-AR" sz="1800">
                <a:solidFill>
                  <a:srgbClr val="222222"/>
                </a:solidFill>
                <a:highlight>
                  <a:srgbClr val="FFFFFF"/>
                </a:highlight>
              </a:rPr>
              <a:t>La arquitectura </a:t>
            </a:r>
            <a:r>
              <a:rPr lang="es-AR" sz="1800" b="1">
                <a:solidFill>
                  <a:srgbClr val="222222"/>
                </a:solidFill>
                <a:highlight>
                  <a:srgbClr val="FFFFFF"/>
                </a:highlight>
              </a:rPr>
              <a:t>cliente-servidor</a:t>
            </a:r>
            <a:r>
              <a:rPr lang="es-AR" sz="1800">
                <a:solidFill>
                  <a:srgbClr val="222222"/>
                </a:solidFill>
                <a:highlight>
                  <a:srgbClr val="FFFFFF"/>
                </a:highlight>
              </a:rPr>
              <a:t> es un modelo de diseño de software en el que las tareas se reparten entre los proveedores de recursos o servicios, llamados </a:t>
            </a:r>
            <a:r>
              <a:rPr lang="es-AR" sz="1800">
                <a:solidFill>
                  <a:srgbClr val="222222"/>
                </a:solidFill>
                <a:highlight>
                  <a:srgbClr val="FFFFFF"/>
                </a:highlight>
                <a:uFill>
                  <a:noFill/>
                </a:uFill>
                <a:hlinkClick r:id="rId3"/>
              </a:rPr>
              <a:t>servidores</a:t>
            </a:r>
            <a:r>
              <a:rPr lang="es-AR" sz="1800">
                <a:solidFill>
                  <a:srgbClr val="222222"/>
                </a:solidFill>
                <a:highlight>
                  <a:srgbClr val="FFFFFF"/>
                </a:highlight>
              </a:rPr>
              <a:t>, y los demandantes, llamados </a:t>
            </a:r>
            <a:r>
              <a:rPr lang="es-AR" sz="1800">
                <a:solidFill>
                  <a:srgbClr val="222222"/>
                </a:solidFill>
                <a:highlight>
                  <a:srgbClr val="FFFFFF"/>
                </a:highlight>
                <a:uFill>
                  <a:noFill/>
                </a:uFill>
                <a:hlinkClick r:id="rId4"/>
              </a:rPr>
              <a:t>clientes</a:t>
            </a:r>
            <a:r>
              <a:rPr lang="es-AR" sz="1800">
                <a:solidFill>
                  <a:srgbClr val="222222"/>
                </a:solidFill>
                <a:highlight>
                  <a:srgbClr val="FFFFFF"/>
                </a:highlight>
              </a:rPr>
              <a:t>. Un cliente realiza peticiones a otro programa, el </a:t>
            </a:r>
            <a:r>
              <a:rPr lang="es-AR" sz="1800">
                <a:solidFill>
                  <a:srgbClr val="222222"/>
                </a:solidFill>
                <a:highlight>
                  <a:srgbClr val="FFFFFF"/>
                </a:highlight>
                <a:uFill>
                  <a:noFill/>
                </a:uFill>
                <a:hlinkClick r:id="rId3"/>
              </a:rPr>
              <a:t>servidor</a:t>
            </a:r>
            <a:r>
              <a:rPr lang="es-AR" sz="1800">
                <a:solidFill>
                  <a:srgbClr val="222222"/>
                </a:solidFill>
                <a:highlight>
                  <a:srgbClr val="FFFFFF"/>
                </a:highlight>
              </a:rPr>
              <a:t>, quien le da respuesta. </a:t>
            </a:r>
            <a:endParaRPr sz="1800" b="0" i="0" u="none" strike="noStrike" cap="none">
              <a:solidFill>
                <a:srgbClr val="000000"/>
              </a:solidFill>
              <a:latin typeface="Arial"/>
              <a:ea typeface="Arial"/>
              <a:cs typeface="Arial"/>
              <a:sym typeface="Arial"/>
            </a:endParaRPr>
          </a:p>
        </p:txBody>
      </p:sp>
      <p:pic>
        <p:nvPicPr>
          <p:cNvPr id="268" name="Google Shape;268;p3"/>
          <p:cNvPicPr preferRelativeResize="0"/>
          <p:nvPr/>
        </p:nvPicPr>
        <p:blipFill>
          <a:blip r:embed="rId5">
            <a:alphaModFix/>
          </a:blip>
          <a:stretch>
            <a:fillRect/>
          </a:stretch>
        </p:blipFill>
        <p:spPr>
          <a:xfrm>
            <a:off x="3266725" y="3618124"/>
            <a:ext cx="5658549" cy="2694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4"/>
          <p:cNvSpPr txBox="1">
            <a:spLocks noGrp="1"/>
          </p:cNvSpPr>
          <p:nvPr>
            <p:ph type="title"/>
          </p:nvPr>
        </p:nvSpPr>
        <p:spPr>
          <a:xfrm>
            <a:off x="1154953" y="973668"/>
            <a:ext cx="8761413" cy="706964"/>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2"/>
              </a:buClr>
              <a:buSzPts val="3600"/>
              <a:buFont typeface="Century Gothic"/>
              <a:buNone/>
            </a:pPr>
            <a:r>
              <a:rPr lang="es-AR"/>
              <a:t>HTTP</a:t>
            </a:r>
            <a:endParaRPr/>
          </a:p>
        </p:txBody>
      </p:sp>
      <p:sp>
        <p:nvSpPr>
          <p:cNvPr id="274" name="Google Shape;274;p4"/>
          <p:cNvSpPr txBox="1"/>
          <p:nvPr/>
        </p:nvSpPr>
        <p:spPr>
          <a:xfrm>
            <a:off x="644475" y="2858875"/>
            <a:ext cx="10725000" cy="3354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s-AR" sz="1800" dirty="0">
                <a:solidFill>
                  <a:schemeClr val="dk1"/>
                </a:solidFill>
                <a:highlight>
                  <a:srgbClr val="FFFFFF"/>
                </a:highlight>
              </a:rPr>
              <a:t>El http es un lenguaje que media entre las peticiones del cliente y las respuestas del servidor en la </a:t>
            </a:r>
            <a:r>
              <a:rPr lang="es-AR" sz="1800" dirty="0">
                <a:solidFill>
                  <a:schemeClr val="dk1"/>
                </a:solidFill>
                <a:highlight>
                  <a:srgbClr val="FFFFFF"/>
                </a:highlight>
                <a:uFill>
                  <a:noFill/>
                </a:uFill>
                <a:hlinkClick r:id="rId3"/>
              </a:rPr>
              <a:t>Internet</a:t>
            </a:r>
            <a:r>
              <a:rPr lang="es-AR" sz="1800" dirty="0">
                <a:solidFill>
                  <a:schemeClr val="dk1"/>
                </a:solidFill>
                <a:highlight>
                  <a:srgbClr val="FFFFFF"/>
                </a:highlight>
              </a:rPr>
              <a:t>, para permitir una comunicación fluida y en un mismo “lenguaje”. Este </a:t>
            </a:r>
            <a:r>
              <a:rPr lang="es-AR" sz="1800" dirty="0">
                <a:solidFill>
                  <a:schemeClr val="dk1"/>
                </a:solidFill>
                <a:highlight>
                  <a:srgbClr val="FFFFFF"/>
                </a:highlight>
                <a:uFill>
                  <a:noFill/>
                </a:uFill>
                <a:hlinkClick r:id="rId4"/>
              </a:rPr>
              <a:t>protocolo</a:t>
            </a:r>
            <a:r>
              <a:rPr lang="es-AR" sz="1800" dirty="0">
                <a:solidFill>
                  <a:schemeClr val="dk1"/>
                </a:solidFill>
                <a:highlight>
                  <a:srgbClr val="FFFFFF"/>
                </a:highlight>
              </a:rPr>
              <a:t> establece las pautas a seguir, los métodos de petición (llamados “verbos”) y cuenta con cierta flexibilidad para incorporar nuevas peticiones y funcionalidades, en especial a medida que se avanza en sus versiones.</a:t>
            </a:r>
            <a:endParaRPr sz="1800" dirty="0">
              <a:solidFill>
                <a:schemeClr val="dk1"/>
              </a:solidFill>
              <a:highlight>
                <a:srgbClr val="FFFFFF"/>
              </a:highlight>
            </a:endParaRPr>
          </a:p>
          <a:p>
            <a:pPr marL="0" lvl="0" indent="0" algn="l" rtl="0">
              <a:spcBef>
                <a:spcPts val="0"/>
              </a:spcBef>
              <a:spcAft>
                <a:spcPts val="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78"/>
        <p:cNvGrpSpPr/>
        <p:nvPr/>
      </p:nvGrpSpPr>
      <p:grpSpPr>
        <a:xfrm>
          <a:off x="0" y="0"/>
          <a:ext cx="0" cy="0"/>
          <a:chOff x="0" y="0"/>
          <a:chExt cx="0" cy="0"/>
        </a:xfrm>
      </p:grpSpPr>
      <p:sp>
        <p:nvSpPr>
          <p:cNvPr id="279" name="Google Shape;279;p5"/>
          <p:cNvSpPr txBox="1">
            <a:spLocks noGrp="1"/>
          </p:cNvSpPr>
          <p:nvPr>
            <p:ph type="title"/>
          </p:nvPr>
        </p:nvSpPr>
        <p:spPr>
          <a:xfrm>
            <a:off x="1154953" y="973668"/>
            <a:ext cx="8761413" cy="706964"/>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2"/>
              </a:buClr>
              <a:buSzPts val="3600"/>
              <a:buFont typeface="Century Gothic"/>
              <a:buNone/>
            </a:pPr>
            <a:r>
              <a:rPr lang="es-AR"/>
              <a:t>HTTP - Mensajes</a:t>
            </a:r>
            <a:endParaRPr/>
          </a:p>
        </p:txBody>
      </p:sp>
      <p:sp>
        <p:nvSpPr>
          <p:cNvPr id="280" name="Google Shape;280;p5"/>
          <p:cNvSpPr txBox="1"/>
          <p:nvPr/>
        </p:nvSpPr>
        <p:spPr>
          <a:xfrm>
            <a:off x="552450" y="2981325"/>
            <a:ext cx="18473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81" name="Google Shape;281;p5"/>
          <p:cNvSpPr/>
          <p:nvPr/>
        </p:nvSpPr>
        <p:spPr>
          <a:xfrm>
            <a:off x="415725" y="2488350"/>
            <a:ext cx="11665200" cy="4332000"/>
          </a:xfrm>
          <a:prstGeom prst="rect">
            <a:avLst/>
          </a:prstGeom>
          <a:noFill/>
          <a:ln>
            <a:noFill/>
          </a:ln>
        </p:spPr>
        <p:txBody>
          <a:bodyPr spcFirstLastPara="1" wrap="square" lIns="91425" tIns="45700" rIns="91425" bIns="45700" anchor="ctr" anchorCtr="0">
            <a:spAutoFit/>
          </a:bodyPr>
          <a:lstStyle/>
          <a:p>
            <a:pPr marL="0" lvl="0" indent="0" algn="l" rtl="0">
              <a:lnSpc>
                <a:spcPct val="115000"/>
              </a:lnSpc>
              <a:spcBef>
                <a:spcPts val="0"/>
              </a:spcBef>
              <a:spcAft>
                <a:spcPts val="0"/>
              </a:spcAft>
              <a:buClr>
                <a:schemeClr val="dk1"/>
              </a:buClr>
              <a:buSzPts val="1100"/>
              <a:buFont typeface="Arial"/>
              <a:buNone/>
            </a:pPr>
            <a:r>
              <a:rPr lang="es-AR" sz="1600" dirty="0">
                <a:solidFill>
                  <a:srgbClr val="333333"/>
                </a:solidFill>
              </a:rPr>
              <a:t>Las peticiones y respuestas HTTP, comparten una estructura similar, compuesta de:</a:t>
            </a:r>
            <a:endParaRPr sz="1600" dirty="0">
              <a:solidFill>
                <a:srgbClr val="333333"/>
              </a:solidFill>
            </a:endParaRPr>
          </a:p>
          <a:p>
            <a:pPr marL="457200" lvl="0" indent="-330200" algn="l" rtl="0">
              <a:lnSpc>
                <a:spcPct val="115000"/>
              </a:lnSpc>
              <a:spcBef>
                <a:spcPts val="1800"/>
              </a:spcBef>
              <a:spcAft>
                <a:spcPts val="0"/>
              </a:spcAft>
              <a:buClr>
                <a:srgbClr val="333333"/>
              </a:buClr>
              <a:buSzPts val="1600"/>
              <a:buAutoNum type="arabicPeriod"/>
            </a:pPr>
            <a:r>
              <a:rPr lang="es-AR" sz="1600" dirty="0">
                <a:solidFill>
                  <a:srgbClr val="333333"/>
                </a:solidFill>
              </a:rPr>
              <a:t>Una</a:t>
            </a:r>
            <a:r>
              <a:rPr lang="es-AR" sz="1600" i="1" dirty="0">
                <a:solidFill>
                  <a:srgbClr val="333333"/>
                </a:solidFill>
              </a:rPr>
              <a:t> línea de inicio</a:t>
            </a:r>
            <a:r>
              <a:rPr lang="es-AR" sz="1600" dirty="0">
                <a:solidFill>
                  <a:srgbClr val="333333"/>
                </a:solidFill>
              </a:rPr>
              <a:t> ('</a:t>
            </a:r>
            <a:r>
              <a:rPr lang="es-AR" sz="1600" i="1" dirty="0" err="1">
                <a:solidFill>
                  <a:srgbClr val="333333"/>
                </a:solidFill>
              </a:rPr>
              <a:t>start</a:t>
            </a:r>
            <a:r>
              <a:rPr lang="es-AR" sz="1600" i="1" dirty="0">
                <a:solidFill>
                  <a:srgbClr val="333333"/>
                </a:solidFill>
              </a:rPr>
              <a:t>-line</a:t>
            </a:r>
            <a:r>
              <a:rPr lang="es-AR" sz="1600" dirty="0">
                <a:solidFill>
                  <a:srgbClr val="333333"/>
                </a:solidFill>
              </a:rPr>
              <a:t>' en inglés) describiendo la petición a ser implementada, o su estado, sea de éxito o fracaso. Esta línea de comienzo, es siempre una única línea. </a:t>
            </a:r>
            <a:endParaRPr sz="1600" dirty="0">
              <a:solidFill>
                <a:srgbClr val="333333"/>
              </a:solidFill>
            </a:endParaRPr>
          </a:p>
          <a:p>
            <a:pPr marL="457200" lvl="0" indent="-330200" algn="l" rtl="0">
              <a:lnSpc>
                <a:spcPct val="115000"/>
              </a:lnSpc>
              <a:spcBef>
                <a:spcPts val="0"/>
              </a:spcBef>
              <a:spcAft>
                <a:spcPts val="0"/>
              </a:spcAft>
              <a:buClr>
                <a:srgbClr val="333333"/>
              </a:buClr>
              <a:buSzPts val="1600"/>
              <a:buAutoNum type="arabicPeriod"/>
            </a:pPr>
            <a:r>
              <a:rPr lang="es-AR" sz="1600" dirty="0">
                <a:solidFill>
                  <a:srgbClr val="333333"/>
                </a:solidFill>
              </a:rPr>
              <a:t>Un grupo opcional de </a:t>
            </a:r>
            <a:r>
              <a:rPr lang="es-AR" sz="1600" i="1" dirty="0">
                <a:solidFill>
                  <a:srgbClr val="333333"/>
                </a:solidFill>
              </a:rPr>
              <a:t>cabeceras HTTP</a:t>
            </a:r>
            <a:r>
              <a:rPr lang="es-AR" sz="1600" dirty="0">
                <a:solidFill>
                  <a:srgbClr val="333333"/>
                </a:solidFill>
              </a:rPr>
              <a:t>, indicando la petición o describiendo el cuerpo ('</a:t>
            </a:r>
            <a:r>
              <a:rPr lang="es-AR" sz="1600" i="1" dirty="0" err="1">
                <a:solidFill>
                  <a:srgbClr val="333333"/>
                </a:solidFill>
              </a:rPr>
              <a:t>body</a:t>
            </a:r>
            <a:r>
              <a:rPr lang="es-AR" sz="1600" dirty="0">
                <a:solidFill>
                  <a:srgbClr val="333333"/>
                </a:solidFill>
              </a:rPr>
              <a:t>' en inglés) que se incluye en el mensaje. </a:t>
            </a:r>
            <a:endParaRPr sz="1600" dirty="0">
              <a:solidFill>
                <a:srgbClr val="333333"/>
              </a:solidFill>
            </a:endParaRPr>
          </a:p>
          <a:p>
            <a:pPr marL="457200" lvl="0" indent="-330200" algn="l" rtl="0">
              <a:lnSpc>
                <a:spcPct val="115000"/>
              </a:lnSpc>
              <a:spcBef>
                <a:spcPts val="0"/>
              </a:spcBef>
              <a:spcAft>
                <a:spcPts val="0"/>
              </a:spcAft>
              <a:buClr>
                <a:srgbClr val="333333"/>
              </a:buClr>
              <a:buSzPts val="1600"/>
              <a:buAutoNum type="arabicPeriod"/>
            </a:pPr>
            <a:r>
              <a:rPr lang="es-AR" sz="1600" dirty="0">
                <a:solidFill>
                  <a:srgbClr val="333333"/>
                </a:solidFill>
              </a:rPr>
              <a:t>Una línea vacía ('</a:t>
            </a:r>
            <a:r>
              <a:rPr lang="es-AR" sz="1600" i="1" dirty="0" err="1">
                <a:solidFill>
                  <a:srgbClr val="333333"/>
                </a:solidFill>
              </a:rPr>
              <a:t>empty</a:t>
            </a:r>
            <a:r>
              <a:rPr lang="es-AR" sz="1600" i="1" dirty="0">
                <a:solidFill>
                  <a:srgbClr val="333333"/>
                </a:solidFill>
              </a:rPr>
              <a:t>-line</a:t>
            </a:r>
            <a:r>
              <a:rPr lang="es-AR" sz="1600" dirty="0">
                <a:solidFill>
                  <a:srgbClr val="333333"/>
                </a:solidFill>
              </a:rPr>
              <a:t>' en inglés) indicando toda la meta-información ha sido enviada.</a:t>
            </a:r>
            <a:endParaRPr sz="1600" dirty="0">
              <a:solidFill>
                <a:srgbClr val="333333"/>
              </a:solidFill>
            </a:endParaRPr>
          </a:p>
          <a:p>
            <a:pPr marL="457200" lvl="0" indent="-330200" algn="l" rtl="0">
              <a:lnSpc>
                <a:spcPct val="115000"/>
              </a:lnSpc>
              <a:spcBef>
                <a:spcPts val="0"/>
              </a:spcBef>
              <a:spcAft>
                <a:spcPts val="0"/>
              </a:spcAft>
              <a:buClr>
                <a:srgbClr val="333333"/>
              </a:buClr>
              <a:buSzPts val="1600"/>
              <a:buAutoNum type="arabicPeriod"/>
            </a:pPr>
            <a:r>
              <a:rPr lang="es-AR" sz="1600" dirty="0">
                <a:solidFill>
                  <a:srgbClr val="333333"/>
                </a:solidFill>
              </a:rPr>
              <a:t>Un campo de cuerpo de mensaje opcional ('</a:t>
            </a:r>
            <a:r>
              <a:rPr lang="es-AR" sz="1600" i="1" dirty="0" err="1">
                <a:solidFill>
                  <a:srgbClr val="333333"/>
                </a:solidFill>
              </a:rPr>
              <a:t>body</a:t>
            </a:r>
            <a:r>
              <a:rPr lang="es-AR" sz="1600" dirty="0">
                <a:solidFill>
                  <a:srgbClr val="333333"/>
                </a:solidFill>
              </a:rPr>
              <a:t>' en inglés) que lleva los datos asociados con la petición (como contenido de un formulario HTML), o los archivos o documentos asociados a una respuesta (como una página HTML, o un archivo de audio, vídeo ... ) . La presencia del cuerpo y su tamaño es indicada en la línea de inicio y las cabeceras HTTP.</a:t>
            </a:r>
            <a:endParaRPr sz="1600" dirty="0">
              <a:solidFill>
                <a:srgbClr val="333333"/>
              </a:solidFill>
            </a:endParaRPr>
          </a:p>
          <a:p>
            <a:pPr marL="457200" lvl="0" indent="0" algn="l" rtl="0">
              <a:lnSpc>
                <a:spcPct val="115000"/>
              </a:lnSpc>
              <a:spcBef>
                <a:spcPts val="4100"/>
              </a:spcBef>
              <a:spcAft>
                <a:spcPts val="0"/>
              </a:spcAft>
              <a:buNone/>
            </a:pPr>
            <a:r>
              <a:rPr lang="es-AR" sz="1600" dirty="0">
                <a:solidFill>
                  <a:srgbClr val="333333"/>
                </a:solidFill>
              </a:rPr>
              <a:t>La línea de inicio y las cabeceras HTTP, del mensaje, son conocidas como la </a:t>
            </a:r>
            <a:r>
              <a:rPr lang="es-AR" sz="1600" i="1" dirty="0">
                <a:solidFill>
                  <a:srgbClr val="333333"/>
                </a:solidFill>
              </a:rPr>
              <a:t>cabeza</a:t>
            </a:r>
            <a:r>
              <a:rPr lang="es-AR" sz="1600" dirty="0">
                <a:solidFill>
                  <a:srgbClr val="333333"/>
                </a:solidFill>
              </a:rPr>
              <a:t> de la peticiones, mientras que su contenido en datos se conoce como el </a:t>
            </a:r>
            <a:r>
              <a:rPr lang="es-AR" sz="1600" i="1" dirty="0">
                <a:solidFill>
                  <a:srgbClr val="333333"/>
                </a:solidFill>
              </a:rPr>
              <a:t>cuerpo</a:t>
            </a:r>
            <a:r>
              <a:rPr lang="es-AR" sz="1600" dirty="0">
                <a:solidFill>
                  <a:srgbClr val="333333"/>
                </a:solidFill>
              </a:rPr>
              <a:t> del mensaje.</a:t>
            </a:r>
            <a:endParaRPr sz="1600" dirty="0">
              <a:solidFill>
                <a:srgbClr val="333333"/>
              </a:solidFill>
            </a:endParaRPr>
          </a:p>
          <a:p>
            <a:pPr marL="0" marR="0" lvl="0" indent="0" algn="l" rtl="0">
              <a:lnSpc>
                <a:spcPct val="100000"/>
              </a:lnSpc>
              <a:spcBef>
                <a:spcPts val="4100"/>
              </a:spcBef>
              <a:spcAft>
                <a:spcPts val="0"/>
              </a:spcAft>
              <a:buClr>
                <a:srgbClr val="000000"/>
              </a:buClr>
              <a:buSzPts val="1800"/>
              <a:buFont typeface="Arial"/>
              <a:buNone/>
            </a:pPr>
            <a:endParaRPr sz="2400" dirty="0">
              <a:solidFill>
                <a:srgbClr val="212529"/>
              </a:solidFill>
              <a:latin typeface="Century Gothic"/>
              <a:ea typeface="Century Gothic"/>
              <a:cs typeface="Century Gothic"/>
              <a:sym typeface="Century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6"/>
          <p:cNvSpPr txBox="1">
            <a:spLocks noGrp="1"/>
          </p:cNvSpPr>
          <p:nvPr>
            <p:ph type="title"/>
          </p:nvPr>
        </p:nvSpPr>
        <p:spPr>
          <a:xfrm>
            <a:off x="1154953" y="973668"/>
            <a:ext cx="8761413" cy="706964"/>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2"/>
              </a:buClr>
              <a:buSzPts val="3600"/>
              <a:buFont typeface="Century Gothic"/>
              <a:buNone/>
            </a:pPr>
            <a:r>
              <a:rPr lang="es-AR"/>
              <a:t>HTTP - Verbos</a:t>
            </a:r>
            <a:endParaRPr/>
          </a:p>
        </p:txBody>
      </p:sp>
      <p:sp>
        <p:nvSpPr>
          <p:cNvPr id="287" name="Google Shape;287;p6"/>
          <p:cNvSpPr txBox="1"/>
          <p:nvPr/>
        </p:nvSpPr>
        <p:spPr>
          <a:xfrm>
            <a:off x="485775" y="2914650"/>
            <a:ext cx="11191800" cy="3447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s-AR" sz="1800">
                <a:solidFill>
                  <a:srgbClr val="333333"/>
                </a:solidFill>
                <a:highlight>
                  <a:srgbClr val="FFFFFF"/>
                </a:highlight>
              </a:rPr>
              <a:t>HTTP define un conjunto de </a:t>
            </a:r>
            <a:r>
              <a:rPr lang="es-AR" sz="1800" b="1">
                <a:solidFill>
                  <a:srgbClr val="333333"/>
                </a:solidFill>
                <a:highlight>
                  <a:srgbClr val="FFFFFF"/>
                </a:highlight>
              </a:rPr>
              <a:t>métodos de petición</a:t>
            </a:r>
            <a:r>
              <a:rPr lang="es-AR" sz="1800">
                <a:solidFill>
                  <a:srgbClr val="333333"/>
                </a:solidFill>
                <a:highlight>
                  <a:srgbClr val="FFFFFF"/>
                </a:highlight>
              </a:rPr>
              <a:t> para indicar la acción que se desea realizar para un recurso determinado. Aunque estos también pueden ser sustantivos, estos métodos de solicitud a veces son llamados </a:t>
            </a:r>
            <a:r>
              <a:rPr lang="es-AR" sz="1800" i="1">
                <a:solidFill>
                  <a:srgbClr val="333333"/>
                </a:solidFill>
                <a:highlight>
                  <a:srgbClr val="FFFFFF"/>
                </a:highlight>
              </a:rPr>
              <a:t>HTTP verbs</a:t>
            </a:r>
            <a:r>
              <a:rPr lang="es-AR" sz="1800">
                <a:solidFill>
                  <a:srgbClr val="333333"/>
                </a:solidFill>
                <a:highlight>
                  <a:srgbClr val="FFFFFF"/>
                </a:highlight>
              </a:rPr>
              <a:t>. Cada uno de ellos implementan una semántica diferente, pero algunas características similares son compartidas por un grupo de ellos</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91"/>
        <p:cNvGrpSpPr/>
        <p:nvPr/>
      </p:nvGrpSpPr>
      <p:grpSpPr>
        <a:xfrm>
          <a:off x="0" y="0"/>
          <a:ext cx="0" cy="0"/>
          <a:chOff x="0" y="0"/>
          <a:chExt cx="0" cy="0"/>
        </a:xfrm>
      </p:grpSpPr>
      <p:sp>
        <p:nvSpPr>
          <p:cNvPr id="292" name="Google Shape;292;p7"/>
          <p:cNvSpPr txBox="1">
            <a:spLocks noGrp="1"/>
          </p:cNvSpPr>
          <p:nvPr>
            <p:ph type="title"/>
          </p:nvPr>
        </p:nvSpPr>
        <p:spPr>
          <a:xfrm>
            <a:off x="1154953" y="973668"/>
            <a:ext cx="8761413" cy="706964"/>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2"/>
              </a:buClr>
              <a:buSzPts val="3600"/>
              <a:buFont typeface="Century Gothic"/>
              <a:buNone/>
            </a:pPr>
            <a:r>
              <a:rPr lang="es-AR"/>
              <a:t>HTTP - Verbos</a:t>
            </a:r>
            <a:endParaRPr/>
          </a:p>
        </p:txBody>
      </p:sp>
      <p:sp>
        <p:nvSpPr>
          <p:cNvPr id="293" name="Google Shape;293;p7"/>
          <p:cNvSpPr txBox="1"/>
          <p:nvPr/>
        </p:nvSpPr>
        <p:spPr>
          <a:xfrm>
            <a:off x="1154950" y="2521400"/>
            <a:ext cx="9634200" cy="3651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s-AR" sz="1600" b="1" dirty="0" err="1"/>
              <a:t>GET</a:t>
            </a:r>
            <a:r>
              <a:rPr lang="es-AR" sz="1600" dirty="0" err="1">
                <a:solidFill>
                  <a:srgbClr val="333333"/>
                </a:solidFill>
                <a:uFill>
                  <a:noFill/>
                </a:uFill>
                <a:hlinkClick r:id="rId3"/>
              </a:rPr>
              <a:t>:</a:t>
            </a:r>
            <a:r>
              <a:rPr lang="es-AR" sz="1600" dirty="0" err="1">
                <a:solidFill>
                  <a:srgbClr val="333333"/>
                </a:solidFill>
              </a:rPr>
              <a:t>El</a:t>
            </a:r>
            <a:r>
              <a:rPr lang="es-AR" sz="1600" dirty="0">
                <a:solidFill>
                  <a:srgbClr val="333333"/>
                </a:solidFill>
              </a:rPr>
              <a:t> método GET  solicita una representación de un recurso específico. Las peticiones que usan el método GET sólo deben recuperar datos.</a:t>
            </a:r>
            <a:endParaRPr sz="1600" dirty="0">
              <a:solidFill>
                <a:srgbClr val="333333"/>
              </a:solidFill>
            </a:endParaRPr>
          </a:p>
          <a:p>
            <a:pPr marL="0" marR="0" lvl="0" indent="0" algn="l" rtl="0">
              <a:lnSpc>
                <a:spcPct val="100000"/>
              </a:lnSpc>
              <a:spcBef>
                <a:spcPts val="0"/>
              </a:spcBef>
              <a:spcAft>
                <a:spcPts val="0"/>
              </a:spcAft>
              <a:buNone/>
            </a:pPr>
            <a:r>
              <a:rPr lang="es-AR" sz="1600" b="1" dirty="0" err="1"/>
              <a:t>HEAD</a:t>
            </a:r>
            <a:r>
              <a:rPr lang="es-AR" sz="1600" dirty="0" err="1">
                <a:solidFill>
                  <a:srgbClr val="333333"/>
                </a:solidFill>
                <a:uFill>
                  <a:noFill/>
                </a:uFill>
                <a:hlinkClick r:id="rId4"/>
              </a:rPr>
              <a:t>:</a:t>
            </a:r>
            <a:r>
              <a:rPr lang="es-AR" sz="1600" dirty="0" err="1">
                <a:solidFill>
                  <a:srgbClr val="333333"/>
                </a:solidFill>
              </a:rPr>
              <a:t>El</a:t>
            </a:r>
            <a:r>
              <a:rPr lang="es-AR" sz="1600" dirty="0">
                <a:solidFill>
                  <a:srgbClr val="333333"/>
                </a:solidFill>
              </a:rPr>
              <a:t> método HEAD pide una respuesta idéntica a la de una petición GET, pero sin el cuerpo de la respuesta.</a:t>
            </a:r>
            <a:endParaRPr sz="1600" dirty="0">
              <a:solidFill>
                <a:srgbClr val="333333"/>
              </a:solidFill>
            </a:endParaRPr>
          </a:p>
          <a:p>
            <a:pPr marL="0" marR="0" lvl="0" indent="0" algn="l" rtl="0">
              <a:lnSpc>
                <a:spcPct val="100000"/>
              </a:lnSpc>
              <a:spcBef>
                <a:spcPts val="0"/>
              </a:spcBef>
              <a:spcAft>
                <a:spcPts val="0"/>
              </a:spcAft>
              <a:buNone/>
            </a:pPr>
            <a:r>
              <a:rPr lang="es-AR" sz="1600" b="1" dirty="0" err="1"/>
              <a:t>POST</a:t>
            </a:r>
            <a:r>
              <a:rPr lang="es-AR" sz="1600" dirty="0" err="1">
                <a:solidFill>
                  <a:srgbClr val="333333"/>
                </a:solidFill>
                <a:uFill>
                  <a:noFill/>
                </a:uFill>
                <a:hlinkClick r:id="rId5"/>
              </a:rPr>
              <a:t>:</a:t>
            </a:r>
            <a:r>
              <a:rPr lang="es-AR" sz="1600" dirty="0" err="1">
                <a:solidFill>
                  <a:srgbClr val="333333"/>
                </a:solidFill>
              </a:rPr>
              <a:t>El</a:t>
            </a:r>
            <a:r>
              <a:rPr lang="es-AR" sz="1600" dirty="0">
                <a:solidFill>
                  <a:srgbClr val="333333"/>
                </a:solidFill>
              </a:rPr>
              <a:t> método POST se utiliza para enviar una entidad a un recurso en específico, causando a menudo un cambio en el estado o efectos secundarios en el servidor.</a:t>
            </a:r>
            <a:endParaRPr sz="1600" dirty="0">
              <a:solidFill>
                <a:srgbClr val="333333"/>
              </a:solidFill>
            </a:endParaRPr>
          </a:p>
          <a:p>
            <a:pPr marL="0" marR="0" lvl="0" indent="0" algn="l" rtl="0">
              <a:lnSpc>
                <a:spcPct val="100000"/>
              </a:lnSpc>
              <a:spcBef>
                <a:spcPts val="0"/>
              </a:spcBef>
              <a:spcAft>
                <a:spcPts val="0"/>
              </a:spcAft>
              <a:buNone/>
            </a:pPr>
            <a:r>
              <a:rPr lang="es-AR" sz="1600" b="1" dirty="0" err="1"/>
              <a:t>PUT</a:t>
            </a:r>
            <a:r>
              <a:rPr lang="es-AR" sz="1600" dirty="0" err="1">
                <a:solidFill>
                  <a:srgbClr val="333333"/>
                </a:solidFill>
                <a:uFill>
                  <a:noFill/>
                </a:uFill>
                <a:hlinkClick r:id="rId6"/>
              </a:rPr>
              <a:t>:</a:t>
            </a:r>
            <a:r>
              <a:rPr lang="es-AR" sz="1600" dirty="0" err="1">
                <a:solidFill>
                  <a:srgbClr val="333333"/>
                </a:solidFill>
              </a:rPr>
              <a:t>El</a:t>
            </a:r>
            <a:r>
              <a:rPr lang="es-AR" sz="1600" dirty="0">
                <a:solidFill>
                  <a:srgbClr val="333333"/>
                </a:solidFill>
              </a:rPr>
              <a:t> modo PUT reemplaza todas las representaciones actuales del recurso de destino con la carga útil de la petición.</a:t>
            </a:r>
            <a:endParaRPr sz="1600" dirty="0">
              <a:solidFill>
                <a:srgbClr val="333333"/>
              </a:solidFill>
            </a:endParaRPr>
          </a:p>
          <a:p>
            <a:pPr marL="0" marR="0" lvl="0" indent="0" algn="l" rtl="0">
              <a:lnSpc>
                <a:spcPct val="100000"/>
              </a:lnSpc>
              <a:spcBef>
                <a:spcPts val="0"/>
              </a:spcBef>
              <a:spcAft>
                <a:spcPts val="0"/>
              </a:spcAft>
              <a:buNone/>
            </a:pPr>
            <a:r>
              <a:rPr lang="es-AR" sz="1600" b="1" dirty="0" err="1"/>
              <a:t>DELETE</a:t>
            </a:r>
            <a:r>
              <a:rPr lang="es-AR" sz="1600" dirty="0" err="1">
                <a:solidFill>
                  <a:srgbClr val="333333"/>
                </a:solidFill>
                <a:uFill>
                  <a:noFill/>
                </a:uFill>
                <a:hlinkClick r:id="rId7"/>
              </a:rPr>
              <a:t>:</a:t>
            </a:r>
            <a:r>
              <a:rPr lang="es-AR" sz="1600" dirty="0" err="1">
                <a:solidFill>
                  <a:srgbClr val="333333"/>
                </a:solidFill>
              </a:rPr>
              <a:t>El</a:t>
            </a:r>
            <a:r>
              <a:rPr lang="es-AR" sz="1600" dirty="0">
                <a:solidFill>
                  <a:srgbClr val="333333"/>
                </a:solidFill>
              </a:rPr>
              <a:t> método DELETE borra un recurso en específico.</a:t>
            </a:r>
            <a:endParaRPr sz="1600" dirty="0">
              <a:solidFill>
                <a:srgbClr val="333333"/>
              </a:solidFill>
            </a:endParaRPr>
          </a:p>
          <a:p>
            <a:pPr marL="0" marR="0" lvl="0" indent="0" algn="l" rtl="0">
              <a:lnSpc>
                <a:spcPct val="100000"/>
              </a:lnSpc>
              <a:spcBef>
                <a:spcPts val="0"/>
              </a:spcBef>
              <a:spcAft>
                <a:spcPts val="0"/>
              </a:spcAft>
              <a:buNone/>
            </a:pPr>
            <a:r>
              <a:rPr lang="es-AR" sz="1600" b="1" dirty="0" err="1"/>
              <a:t>CONNECT</a:t>
            </a:r>
            <a:r>
              <a:rPr lang="es-AR" sz="1600" dirty="0" err="1">
                <a:solidFill>
                  <a:srgbClr val="333333"/>
                </a:solidFill>
                <a:uFill>
                  <a:noFill/>
                </a:uFill>
                <a:hlinkClick r:id="rId8"/>
              </a:rPr>
              <a:t>:</a:t>
            </a:r>
            <a:r>
              <a:rPr lang="es-AR" sz="1600" dirty="0" err="1">
                <a:solidFill>
                  <a:srgbClr val="333333"/>
                </a:solidFill>
              </a:rPr>
              <a:t>El</a:t>
            </a:r>
            <a:r>
              <a:rPr lang="es-AR" sz="1600" dirty="0">
                <a:solidFill>
                  <a:srgbClr val="333333"/>
                </a:solidFill>
              </a:rPr>
              <a:t> método CONNECT establece un túnel hacia el servidor identificado por el recurso.</a:t>
            </a:r>
            <a:endParaRPr sz="1600" dirty="0">
              <a:solidFill>
                <a:srgbClr val="333333"/>
              </a:solidFill>
            </a:endParaRPr>
          </a:p>
          <a:p>
            <a:pPr marL="0" marR="0" lvl="0" indent="0" algn="l" rtl="0">
              <a:lnSpc>
                <a:spcPct val="100000"/>
              </a:lnSpc>
              <a:spcBef>
                <a:spcPts val="0"/>
              </a:spcBef>
              <a:spcAft>
                <a:spcPts val="0"/>
              </a:spcAft>
              <a:buNone/>
            </a:pPr>
            <a:r>
              <a:rPr lang="es-AR" sz="1600" b="1" dirty="0" err="1"/>
              <a:t>OPTIONS</a:t>
            </a:r>
            <a:r>
              <a:rPr lang="es-AR" sz="1600" dirty="0" err="1">
                <a:solidFill>
                  <a:srgbClr val="333333"/>
                </a:solidFill>
                <a:uFill>
                  <a:noFill/>
                </a:uFill>
                <a:hlinkClick r:id="rId9"/>
              </a:rPr>
              <a:t>:</a:t>
            </a:r>
            <a:r>
              <a:rPr lang="es-AR" sz="1600" dirty="0" err="1">
                <a:solidFill>
                  <a:srgbClr val="333333"/>
                </a:solidFill>
              </a:rPr>
              <a:t>El</a:t>
            </a:r>
            <a:r>
              <a:rPr lang="es-AR" sz="1600" dirty="0">
                <a:solidFill>
                  <a:srgbClr val="333333"/>
                </a:solidFill>
              </a:rPr>
              <a:t> método OPTIONS es utilizado para describir las opciones de comunicación para el recurso de destino.</a:t>
            </a:r>
            <a:endParaRPr sz="1600" dirty="0">
              <a:solidFill>
                <a:srgbClr val="333333"/>
              </a:solidFill>
            </a:endParaRPr>
          </a:p>
          <a:p>
            <a:pPr marL="0" marR="0" lvl="0" indent="0" algn="l" rtl="0">
              <a:lnSpc>
                <a:spcPct val="100000"/>
              </a:lnSpc>
              <a:spcBef>
                <a:spcPts val="0"/>
              </a:spcBef>
              <a:spcAft>
                <a:spcPts val="0"/>
              </a:spcAft>
              <a:buNone/>
            </a:pPr>
            <a:r>
              <a:rPr lang="es-AR" sz="1600" b="1" dirty="0" err="1"/>
              <a:t>TRACE</a:t>
            </a:r>
            <a:r>
              <a:rPr lang="es-AR" sz="1600" dirty="0" err="1">
                <a:solidFill>
                  <a:srgbClr val="333333"/>
                </a:solidFill>
                <a:uFill>
                  <a:noFill/>
                </a:uFill>
                <a:hlinkClick r:id="rId10"/>
              </a:rPr>
              <a:t>:</a:t>
            </a:r>
            <a:r>
              <a:rPr lang="es-AR" sz="1600" dirty="0" err="1">
                <a:solidFill>
                  <a:srgbClr val="333333"/>
                </a:solidFill>
              </a:rPr>
              <a:t>El</a:t>
            </a:r>
            <a:r>
              <a:rPr lang="es-AR" sz="1600" dirty="0">
                <a:solidFill>
                  <a:srgbClr val="333333"/>
                </a:solidFill>
              </a:rPr>
              <a:t> método TRACE  realiza una prueba de bucle de retorno de mensaje a lo largo de la ruta al recurso de destino.</a:t>
            </a:r>
            <a:endParaRPr sz="1600" dirty="0">
              <a:solidFill>
                <a:srgbClr val="333333"/>
              </a:solidFill>
            </a:endParaRPr>
          </a:p>
          <a:p>
            <a:pPr marL="0" marR="0" lvl="0" indent="0" algn="l" rtl="0">
              <a:lnSpc>
                <a:spcPct val="100000"/>
              </a:lnSpc>
              <a:spcBef>
                <a:spcPts val="0"/>
              </a:spcBef>
              <a:spcAft>
                <a:spcPts val="0"/>
              </a:spcAft>
              <a:buNone/>
            </a:pPr>
            <a:r>
              <a:rPr lang="es-AR" sz="1600" b="1" dirty="0" err="1"/>
              <a:t>PATCH</a:t>
            </a:r>
            <a:r>
              <a:rPr lang="es-AR" sz="1600" dirty="0" err="1">
                <a:solidFill>
                  <a:srgbClr val="333333"/>
                </a:solidFill>
                <a:uFill>
                  <a:noFill/>
                </a:uFill>
                <a:hlinkClick r:id="rId11"/>
              </a:rPr>
              <a:t>:</a:t>
            </a:r>
            <a:r>
              <a:rPr lang="es-AR" sz="1600" dirty="0" err="1">
                <a:solidFill>
                  <a:srgbClr val="333333"/>
                </a:solidFill>
              </a:rPr>
              <a:t>El</a:t>
            </a:r>
            <a:r>
              <a:rPr lang="es-AR" sz="1600" dirty="0">
                <a:solidFill>
                  <a:srgbClr val="333333"/>
                </a:solidFill>
              </a:rPr>
              <a:t> método PATCH  es utilizado para aplicar modificaciones parciales a un recurso.</a:t>
            </a:r>
            <a:endParaRPr dirty="0">
              <a:solidFill>
                <a:srgbClr val="333333"/>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97"/>
        <p:cNvGrpSpPr/>
        <p:nvPr/>
      </p:nvGrpSpPr>
      <p:grpSpPr>
        <a:xfrm>
          <a:off x="0" y="0"/>
          <a:ext cx="0" cy="0"/>
          <a:chOff x="0" y="0"/>
          <a:chExt cx="0" cy="0"/>
        </a:xfrm>
      </p:grpSpPr>
      <p:sp>
        <p:nvSpPr>
          <p:cNvPr id="298" name="Google Shape;298;p8"/>
          <p:cNvSpPr txBox="1">
            <a:spLocks noGrp="1"/>
          </p:cNvSpPr>
          <p:nvPr>
            <p:ph type="title"/>
          </p:nvPr>
        </p:nvSpPr>
        <p:spPr>
          <a:xfrm>
            <a:off x="1154953" y="973668"/>
            <a:ext cx="8761413" cy="706964"/>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2"/>
              </a:buClr>
              <a:buSzPts val="3600"/>
              <a:buFont typeface="Century Gothic"/>
              <a:buNone/>
            </a:pPr>
            <a:r>
              <a:rPr lang="es-AR"/>
              <a:t>HTTP - Codigos de estado</a:t>
            </a:r>
            <a:endParaRPr/>
          </a:p>
        </p:txBody>
      </p:sp>
      <p:sp>
        <p:nvSpPr>
          <p:cNvPr id="299" name="Google Shape;299;p8"/>
          <p:cNvSpPr txBox="1"/>
          <p:nvPr/>
        </p:nvSpPr>
        <p:spPr>
          <a:xfrm>
            <a:off x="1077750" y="2541199"/>
            <a:ext cx="10036500" cy="203128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s-AR" sz="1800" dirty="0">
                <a:solidFill>
                  <a:srgbClr val="333333"/>
                </a:solidFill>
                <a:highlight>
                  <a:srgbClr val="FFFFFF"/>
                </a:highlight>
              </a:rPr>
              <a:t>Los códigos de estado de respuesta HTTP indican si se ha completado satisfactoriamente una solicitud HTTP específica. Las respuestas se agrupan en cinco clases: </a:t>
            </a:r>
            <a:br>
              <a:rPr lang="es-AR" sz="1800" dirty="0">
                <a:solidFill>
                  <a:srgbClr val="333333"/>
                </a:solidFill>
                <a:highlight>
                  <a:srgbClr val="FFFFFF"/>
                </a:highlight>
              </a:rPr>
            </a:br>
            <a:r>
              <a:rPr lang="es-AR" sz="1800" dirty="0">
                <a:solidFill>
                  <a:srgbClr val="333333"/>
                </a:solidFill>
                <a:highlight>
                  <a:srgbClr val="FFFFFF"/>
                </a:highlight>
              </a:rPr>
              <a:t>*respuestas informativas(100)</a:t>
            </a:r>
            <a:br>
              <a:rPr lang="es-AR" sz="1800" dirty="0">
                <a:solidFill>
                  <a:srgbClr val="333333"/>
                </a:solidFill>
                <a:highlight>
                  <a:srgbClr val="FFFFFF"/>
                </a:highlight>
              </a:rPr>
            </a:br>
            <a:r>
              <a:rPr lang="es-AR" sz="1800" dirty="0">
                <a:solidFill>
                  <a:srgbClr val="333333"/>
                </a:solidFill>
                <a:highlight>
                  <a:srgbClr val="FFFFFF"/>
                </a:highlight>
              </a:rPr>
              <a:t>*respuestas satisfactorias(200)</a:t>
            </a:r>
            <a:br>
              <a:rPr lang="es-AR" sz="1800" dirty="0">
                <a:solidFill>
                  <a:srgbClr val="333333"/>
                </a:solidFill>
                <a:highlight>
                  <a:srgbClr val="FFFFFF"/>
                </a:highlight>
              </a:rPr>
            </a:br>
            <a:r>
              <a:rPr lang="es-AR" sz="1800" dirty="0">
                <a:solidFill>
                  <a:srgbClr val="333333"/>
                </a:solidFill>
                <a:highlight>
                  <a:srgbClr val="FFFFFF"/>
                </a:highlight>
              </a:rPr>
              <a:t>*redirecciones(300)</a:t>
            </a:r>
            <a:br>
              <a:rPr lang="es-AR" sz="1800" dirty="0">
                <a:solidFill>
                  <a:srgbClr val="333333"/>
                </a:solidFill>
                <a:highlight>
                  <a:srgbClr val="FFFFFF"/>
                </a:highlight>
              </a:rPr>
            </a:br>
            <a:r>
              <a:rPr lang="es-AR" sz="1800" dirty="0">
                <a:solidFill>
                  <a:srgbClr val="333333"/>
                </a:solidFill>
                <a:highlight>
                  <a:srgbClr val="FFFFFF"/>
                </a:highlight>
              </a:rPr>
              <a:t>*errores de los clientes(400)</a:t>
            </a:r>
            <a:br>
              <a:rPr lang="es-AR" sz="1800" dirty="0">
                <a:solidFill>
                  <a:srgbClr val="333333"/>
                </a:solidFill>
                <a:highlight>
                  <a:srgbClr val="FFFFFF"/>
                </a:highlight>
              </a:rPr>
            </a:br>
            <a:r>
              <a:rPr lang="es-AR" sz="1800" dirty="0">
                <a:solidFill>
                  <a:srgbClr val="333333"/>
                </a:solidFill>
                <a:highlight>
                  <a:srgbClr val="FFFFFF"/>
                </a:highlight>
              </a:rPr>
              <a:t>*errores de los servidores(500). </a:t>
            </a:r>
            <a:endParaRPr sz="1800" b="0" i="0" u="none" strike="noStrike" cap="none" dirty="0">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9"/>
          <p:cNvSpPr txBox="1">
            <a:spLocks noGrp="1"/>
          </p:cNvSpPr>
          <p:nvPr>
            <p:ph type="title"/>
          </p:nvPr>
        </p:nvSpPr>
        <p:spPr>
          <a:xfrm>
            <a:off x="1154953" y="973668"/>
            <a:ext cx="8761413" cy="706964"/>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2"/>
              </a:buClr>
              <a:buSzPts val="3600"/>
              <a:buFont typeface="Century Gothic"/>
              <a:buNone/>
            </a:pPr>
            <a:r>
              <a:rPr lang="es-AR"/>
              <a:t>XMLHttpRequest</a:t>
            </a:r>
            <a:endParaRPr/>
          </a:p>
        </p:txBody>
      </p:sp>
      <p:sp>
        <p:nvSpPr>
          <p:cNvPr id="305" name="Google Shape;305;p9"/>
          <p:cNvSpPr txBox="1"/>
          <p:nvPr/>
        </p:nvSpPr>
        <p:spPr>
          <a:xfrm>
            <a:off x="1642798" y="3054200"/>
            <a:ext cx="8906400" cy="246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AR" sz="1800" dirty="0">
                <a:solidFill>
                  <a:srgbClr val="333333"/>
                </a:solidFill>
                <a:highlight>
                  <a:srgbClr val="FFFFFF"/>
                </a:highlight>
              </a:rPr>
              <a:t>Es un objeto </a:t>
            </a:r>
            <a:r>
              <a:rPr lang="es-AR" sz="1800" dirty="0">
                <a:solidFill>
                  <a:srgbClr val="333333"/>
                </a:solidFill>
                <a:highlight>
                  <a:srgbClr val="FFFFFF"/>
                </a:highlight>
                <a:uFill>
                  <a:noFill/>
                </a:uFill>
                <a:hlinkClick r:id="rId3"/>
              </a:rPr>
              <a:t>JavaScript</a:t>
            </a:r>
            <a:r>
              <a:rPr lang="es-AR" sz="1800" dirty="0">
                <a:solidFill>
                  <a:srgbClr val="333333"/>
                </a:solidFill>
                <a:highlight>
                  <a:srgbClr val="FFFFFF"/>
                </a:highlight>
              </a:rPr>
              <a:t> que fue diseñado por Microsoft y adoptado por Mozilla, Apple y Google. Actualmente es un </a:t>
            </a:r>
            <a:r>
              <a:rPr lang="es-AR" sz="1800" dirty="0">
                <a:solidFill>
                  <a:srgbClr val="333333"/>
                </a:solidFill>
                <a:highlight>
                  <a:srgbClr val="FFFFFF"/>
                </a:highlight>
                <a:uFill>
                  <a:noFill/>
                </a:uFill>
                <a:hlinkClick r:id="rId4"/>
              </a:rPr>
              <a:t>estándar de la W3C</a:t>
            </a:r>
            <a:r>
              <a:rPr lang="es-AR" sz="1800" dirty="0">
                <a:solidFill>
                  <a:srgbClr val="333333"/>
                </a:solidFill>
                <a:highlight>
                  <a:srgbClr val="FFFFFF"/>
                </a:highlight>
              </a:rPr>
              <a:t>. Proporciona una forma fácil de obtener información de una URL sin tener que recargar la página completa. Una página web puede actualizar sólo una parte de la página sin interrumpir lo que el usuario está haciendo. </a:t>
            </a:r>
            <a:r>
              <a:rPr lang="es-AR" sz="1800" dirty="0" err="1">
                <a:solidFill>
                  <a:srgbClr val="333333"/>
                </a:solidFill>
                <a:highlight>
                  <a:srgbClr val="FFFFFF"/>
                </a:highlight>
              </a:rPr>
              <a:t>XMLHttpRequest</a:t>
            </a:r>
            <a:r>
              <a:rPr lang="es-AR" sz="1800" dirty="0">
                <a:solidFill>
                  <a:srgbClr val="333333"/>
                </a:solidFill>
                <a:highlight>
                  <a:srgbClr val="FFFFFF"/>
                </a:highlight>
              </a:rPr>
              <a:t> es ampliamente usado en la programación AJAX.</a:t>
            </a:r>
            <a:endParaRPr dirty="0"/>
          </a:p>
        </p:txBody>
      </p:sp>
    </p:spTree>
  </p:cSld>
  <p:clrMapOvr>
    <a:masterClrMapping/>
  </p:clrMapOvr>
</p:sld>
</file>

<file path=ppt/theme/theme1.xml><?xml version="1.0" encoding="utf-8"?>
<a:theme xmlns:a="http://schemas.openxmlformats.org/drawingml/2006/main" name="Sala de reuniones Ion">
  <a:themeElements>
    <a:clrScheme name="Ion Boardroom">
      <a:dk1>
        <a:srgbClr val="000000"/>
      </a:dk1>
      <a:lt1>
        <a:srgbClr val="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913</Words>
  <Application>Microsoft Office PowerPoint</Application>
  <PresentationFormat>Panorámica</PresentationFormat>
  <Paragraphs>43</Paragraphs>
  <Slides>15</Slides>
  <Notes>15</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15</vt:i4>
      </vt:variant>
    </vt:vector>
  </HeadingPairs>
  <TitlesOfParts>
    <vt:vector size="19" baseType="lpstr">
      <vt:lpstr>Noto Sans Symbols</vt:lpstr>
      <vt:lpstr>Century Gothic</vt:lpstr>
      <vt:lpstr>Arial</vt:lpstr>
      <vt:lpstr>Sala de reuniones Ion</vt:lpstr>
      <vt:lpstr>AJAX</vt:lpstr>
      <vt:lpstr>AJAX</vt:lpstr>
      <vt:lpstr>Arquitectura cliente-servidor </vt:lpstr>
      <vt:lpstr>HTTP</vt:lpstr>
      <vt:lpstr>HTTP - Mensajes</vt:lpstr>
      <vt:lpstr>HTTP - Verbos</vt:lpstr>
      <vt:lpstr>HTTP - Verbos</vt:lpstr>
      <vt:lpstr>HTTP - Codigos de estado</vt:lpstr>
      <vt:lpstr>XMLHttpRequest</vt:lpstr>
      <vt:lpstr>XMLHttpRequest - readyState</vt:lpstr>
      <vt:lpstr>XMLHttpRequest - onreadystatechange</vt:lpstr>
      <vt:lpstr>XMLHttpRequest - onreadystatechange</vt:lpstr>
      <vt:lpstr>XMLHttpRequest - GET</vt:lpstr>
      <vt:lpstr>XMLHttpRequest - POST</vt:lpstr>
      <vt:lpstr>JSON.parse() y JSON.stringify()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AJAX</dc:title>
  <dc:creator>Christian Baus</dc:creator>
  <cp:lastModifiedBy>Haedo Jonathan</cp:lastModifiedBy>
  <cp:revision>1</cp:revision>
  <dcterms:created xsi:type="dcterms:W3CDTF">2019-04-11T14:34:11Z</dcterms:created>
  <dcterms:modified xsi:type="dcterms:W3CDTF">2019-05-11T22:55:49Z</dcterms:modified>
</cp:coreProperties>
</file>