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2"/>
  </p:notesMasterIdLst>
  <p:handoutMasterIdLst>
    <p:handoutMasterId r:id="rId13"/>
  </p:handoutMasterIdLst>
  <p:sldIdLst>
    <p:sldId id="258" r:id="rId5"/>
    <p:sldId id="286" r:id="rId6"/>
    <p:sldId id="287" r:id="rId7"/>
    <p:sldId id="267" r:id="rId8"/>
    <p:sldId id="268" r:id="rId9"/>
    <p:sldId id="275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01-4AB5-9812-3BE7D0943A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01-4AB5-9812-3BE7D0943A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01-4AB5-9812-3BE7D0943A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3548912"/>
        <c:axId val="1584010032"/>
      </c:lineChart>
      <c:catAx>
        <c:axId val="197354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010032"/>
        <c:crosses val="autoZero"/>
        <c:auto val="1"/>
        <c:lblAlgn val="ctr"/>
        <c:lblOffset val="100"/>
        <c:noMultiLvlLbl val="0"/>
      </c:catAx>
      <c:valAx>
        <c:axId val="158401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354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3/26/2024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60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502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745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3/26/2024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3/26/2024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3/26/2024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3/26/2024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3/26/2024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3/26/2024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3/26/2024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3/26/2024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3/26/2024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3/26/2024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3/26/2024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3/26/2024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3/26/2024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3/26/2024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3/26/2024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A close-up of a network&#10;&#10;Description automatically generated">
            <a:extLst>
              <a:ext uri="{FF2B5EF4-FFF2-40B4-BE49-F238E27FC236}">
                <a16:creationId xmlns:a16="http://schemas.microsoft.com/office/drawing/2014/main" id="{D1D76466-147D-A0F7-1158-3E4D72C78CF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r="170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Federated Learning in Transformers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Yony masin</a:t>
            </a:r>
          </a:p>
          <a:p>
            <a:r>
              <a:rPr lang="en-US" dirty="0">
                <a:latin typeface="+mj-lt"/>
              </a:rPr>
              <a:t>Ben </a:t>
            </a:r>
            <a:r>
              <a:rPr lang="en-US" dirty="0" err="1">
                <a:latin typeface="+mj-lt"/>
              </a:rPr>
              <a:t>halperin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Background &amp; 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5759F-914D-B16A-73DB-92A2D6C9F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DA682D-7AC5-48E0-993B-AB3F027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Previous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F5C91-7709-72CF-7BCE-F4BD8B9E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13E22E-01DB-414D-9831-64C0E2A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973B1-08DA-1BB2-5F51-4E38CDA1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5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9CCFD-5505-DFA8-6D6D-B91090463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0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050037D-17B6-4B6A-BF3A-E271DFEB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Tabel</a:t>
            </a:r>
            <a:r>
              <a:rPr lang="en-US" dirty="0"/>
              <a:t> Example&gt;</a:t>
            </a:r>
          </a:p>
        </p:txBody>
      </p:sp>
      <p:graphicFrame>
        <p:nvGraphicFramePr>
          <p:cNvPr id="10" name="Content Placeholder 5" descr="Line chart, progress chart">
            <a:extLst>
              <a:ext uri="{FF2B5EF4-FFF2-40B4-BE49-F238E27FC236}">
                <a16:creationId xmlns:a16="http://schemas.microsoft.com/office/drawing/2014/main" id="{6574203E-A0B2-46E6-954F-B68557A5A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48188"/>
              </p:ext>
            </p:extLst>
          </p:nvPr>
        </p:nvGraphicFramePr>
        <p:xfrm>
          <a:off x="1216025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806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20</TotalTime>
  <Words>31</Words>
  <Application>Microsoft Office PowerPoint</Application>
  <PresentationFormat>Widescreen</PresentationFormat>
  <Paragraphs>15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RetrospectVTI</vt:lpstr>
      <vt:lpstr>Federated Learning in Transformers</vt:lpstr>
      <vt:lpstr>Background &amp; Motivation</vt:lpstr>
      <vt:lpstr>Previous Work</vt:lpstr>
      <vt:lpstr>Project Goals</vt:lpstr>
      <vt:lpstr>What’s Next</vt:lpstr>
      <vt:lpstr>&lt;Tabel Example&gt;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Federated Learning in Transformers</dc:title>
  <dc:creator>jonathan masin</dc:creator>
  <cp:lastModifiedBy>jonathan masin</cp:lastModifiedBy>
  <cp:revision>2</cp:revision>
  <dcterms:created xsi:type="dcterms:W3CDTF">2024-03-26T19:30:58Z</dcterms:created>
  <dcterms:modified xsi:type="dcterms:W3CDTF">2024-03-26T19:53:16Z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