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8" r:id="rId8"/>
    <p:sldId id="260" r:id="rId9"/>
    <p:sldId id="269" r:id="rId10"/>
    <p:sldId id="274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75329-F80A-4875-936C-EFCE4307D08E}" v="77" dt="2021-03-24T08:52:12.838"/>
    <p1510:client id="{3EBF7F7D-76D1-4100-8A3D-D0F182CF3D6D}" v="13" dt="2021-03-24T09:51:52.391"/>
    <p1510:client id="{C1AA837C-02CA-4777-9207-FE7AC77DD085}" v="393" dt="2021-03-04T09:54:4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54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" userId="99a81844cb2399fe" providerId="LiveId" clId="{C1AA837C-02CA-4777-9207-FE7AC77DD085}"/>
    <pc:docChg chg="undo custSel addSld delSld modSld">
      <pc:chgData name="Tran Ngoc Khoa" userId="99a81844cb2399fe" providerId="LiveId" clId="{C1AA837C-02CA-4777-9207-FE7AC77DD085}" dt="2021-03-04T10:08:59.041" v="2163" actId="5793"/>
      <pc:docMkLst>
        <pc:docMk/>
      </pc:docMkLst>
      <pc:sldChg chg="modSp mod">
        <pc:chgData name="Tran Ngoc Khoa" userId="99a81844cb2399fe" providerId="LiveId" clId="{C1AA837C-02CA-4777-9207-FE7AC77DD085}" dt="2021-03-02T15:33:00.567" v="555" actId="1076"/>
        <pc:sldMkLst>
          <pc:docMk/>
          <pc:sldMk cId="1315274268" sldId="258"/>
        </pc:sldMkLst>
        <pc:spChg chg="mod">
          <ac:chgData name="Tran Ngoc Khoa" userId="99a81844cb2399fe" providerId="LiveId" clId="{C1AA837C-02CA-4777-9207-FE7AC77DD085}" dt="2021-03-02T15:33:00.567" v="555" actId="1076"/>
          <ac:spMkLst>
            <pc:docMk/>
            <pc:sldMk cId="1315274268" sldId="258"/>
            <ac:spMk id="2" creationId="{0F0D61C9-D3AE-4792-82F9-8360AB1F34DD}"/>
          </ac:spMkLst>
        </pc:spChg>
        <pc:spChg chg="mod">
          <ac:chgData name="Tran Ngoc Khoa" userId="99a81844cb2399fe" providerId="LiveId" clId="{C1AA837C-02CA-4777-9207-FE7AC77DD085}" dt="2021-03-02T15:07:45.731" v="0" actId="1076"/>
          <ac:spMkLst>
            <pc:docMk/>
            <pc:sldMk cId="1315274268" sldId="258"/>
            <ac:spMk id="10" creationId="{89C3ADB0-E37F-43B4-BCB9-855E5490DA7B}"/>
          </ac:spMkLst>
        </pc:spChg>
      </pc:sldChg>
      <pc:sldChg chg="addSp delSp modSp mod">
        <pc:chgData name="Tran Ngoc Khoa" userId="99a81844cb2399fe" providerId="LiveId" clId="{C1AA837C-02CA-4777-9207-FE7AC77DD085}" dt="2021-03-02T15:31:15.291" v="548" actId="22"/>
        <pc:sldMkLst>
          <pc:docMk/>
          <pc:sldMk cId="3119009040" sldId="259"/>
        </pc:sldMkLst>
        <pc:spChg chg="mod">
          <ac:chgData name="Tran Ngoc Khoa" userId="99a81844cb2399fe" providerId="LiveId" clId="{C1AA837C-02CA-4777-9207-FE7AC77DD085}" dt="2021-03-02T15:27:52.900" v="460" actId="1038"/>
          <ac:spMkLst>
            <pc:docMk/>
            <pc:sldMk cId="3119009040" sldId="259"/>
            <ac:spMk id="2" creationId="{0F0D61C9-D3AE-4792-82F9-8360AB1F34DD}"/>
          </ac:spMkLst>
        </pc:spChg>
        <pc:spChg chg="del mod">
          <ac:chgData name="Tran Ngoc Khoa" userId="99a81844cb2399fe" providerId="LiveId" clId="{C1AA837C-02CA-4777-9207-FE7AC77DD085}" dt="2021-03-02T15:13:23.628" v="90" actId="1032"/>
          <ac:spMkLst>
            <pc:docMk/>
            <pc:sldMk cId="3119009040" sldId="259"/>
            <ac:spMk id="3" creationId="{D4A70D3C-95CA-419D-B005-F4F622CEAFE2}"/>
          </ac:spMkLst>
        </pc:spChg>
        <pc:graphicFrameChg chg="add mod modGraphic">
          <ac:chgData name="Tran Ngoc Khoa" userId="99a81844cb2399fe" providerId="LiveId" clId="{C1AA837C-02CA-4777-9207-FE7AC77DD085}" dt="2021-03-02T15:15:01.066" v="105" actId="478"/>
          <ac:graphicFrameMkLst>
            <pc:docMk/>
            <pc:sldMk cId="3119009040" sldId="259"/>
            <ac:graphicFrameMk id="4" creationId="{44340212-45D5-4588-9D06-7DAAAB1CC4AF}"/>
          </ac:graphicFrameMkLst>
        </pc:graphicFrameChg>
        <pc:graphicFrameChg chg="add mod modGraphic">
          <ac:chgData name="Tran Ngoc Khoa" userId="99a81844cb2399fe" providerId="LiveId" clId="{C1AA837C-02CA-4777-9207-FE7AC77DD085}" dt="2021-03-02T15:27:43.434" v="433" actId="14100"/>
          <ac:graphicFrameMkLst>
            <pc:docMk/>
            <pc:sldMk cId="3119009040" sldId="259"/>
            <ac:graphicFrameMk id="6" creationId="{06D6DB80-EF2F-40C9-B925-60DE61EB1657}"/>
          </ac:graphicFrameMkLst>
        </pc:graphicFrameChg>
        <pc:picChg chg="add del">
          <ac:chgData name="Tran Ngoc Khoa" userId="99a81844cb2399fe" providerId="LiveId" clId="{C1AA837C-02CA-4777-9207-FE7AC77DD085}" dt="2021-03-02T15:31:15.291" v="548" actId="22"/>
          <ac:picMkLst>
            <pc:docMk/>
            <pc:sldMk cId="3119009040" sldId="259"/>
            <ac:picMk id="8" creationId="{833FEDD8-26AA-40CC-AE93-F03E207AC3BD}"/>
          </ac:picMkLst>
        </pc:picChg>
      </pc:sldChg>
      <pc:sldChg chg="modSp add mod">
        <pc:chgData name="Tran Ngoc Khoa" userId="99a81844cb2399fe" providerId="LiveId" clId="{C1AA837C-02CA-4777-9207-FE7AC77DD085}" dt="2021-03-02T15:41:53.054" v="817" actId="1076"/>
        <pc:sldMkLst>
          <pc:docMk/>
          <pc:sldMk cId="1362392553" sldId="260"/>
        </pc:sldMkLst>
        <pc:spChg chg="mod">
          <ac:chgData name="Tran Ngoc Khoa" userId="99a81844cb2399fe" providerId="LiveId" clId="{C1AA837C-02CA-4777-9207-FE7AC77DD085}" dt="2021-03-02T15:39:02.659" v="575" actId="20577"/>
          <ac:spMkLst>
            <pc:docMk/>
            <pc:sldMk cId="1362392553" sldId="260"/>
            <ac:spMk id="2" creationId="{0F0D61C9-D3AE-4792-82F9-8360AB1F34DD}"/>
          </ac:spMkLst>
        </pc:spChg>
        <pc:spChg chg="mod">
          <ac:chgData name="Tran Ngoc Khoa" userId="99a81844cb2399fe" providerId="LiveId" clId="{C1AA837C-02CA-4777-9207-FE7AC77DD085}" dt="2021-03-02T15:41:53.054" v="817" actId="1076"/>
          <ac:spMkLst>
            <pc:docMk/>
            <pc:sldMk cId="1362392553" sldId="260"/>
            <ac:spMk id="3" creationId="{D4A70D3C-95CA-419D-B005-F4F622CEAFE2}"/>
          </ac:spMkLst>
        </pc:spChg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2659019763" sldId="260"/>
        </pc:sldMkLst>
      </pc:sldChg>
      <pc:sldChg chg="modSp add del mod">
        <pc:chgData name="Tran Ngoc Khoa" userId="99a81844cb2399fe" providerId="LiveId" clId="{C1AA837C-02CA-4777-9207-FE7AC77DD085}" dt="2021-03-04T09:22:30.679" v="1316" actId="2696"/>
        <pc:sldMkLst>
          <pc:docMk/>
          <pc:sldMk cId="1399082233" sldId="261"/>
        </pc:sldMkLst>
        <pc:spChg chg="mod">
          <ac:chgData name="Tran Ngoc Khoa" userId="99a81844cb2399fe" providerId="LiveId" clId="{C1AA837C-02CA-4777-9207-FE7AC77DD085}" dt="2021-03-04T09:13:30.540" v="1008" actId="20577"/>
          <ac:spMkLst>
            <pc:docMk/>
            <pc:sldMk cId="1399082233" sldId="261"/>
            <ac:spMk id="2" creationId="{0F0D61C9-D3AE-4792-82F9-8360AB1F34DD}"/>
          </ac:spMkLst>
        </pc:spChg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3026304175" sldId="261"/>
        </pc:sldMkLst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2337250105" sldId="262"/>
        </pc:sldMkLst>
      </pc:sldChg>
      <pc:sldChg chg="modSp add del mod">
        <pc:chgData name="Tran Ngoc Khoa" userId="99a81844cb2399fe" providerId="LiveId" clId="{C1AA837C-02CA-4777-9207-FE7AC77DD085}" dt="2021-03-04T09:22:30.679" v="1316" actId="2696"/>
        <pc:sldMkLst>
          <pc:docMk/>
          <pc:sldMk cId="2822982619" sldId="262"/>
        </pc:sldMkLst>
        <pc:spChg chg="mod">
          <ac:chgData name="Tran Ngoc Khoa" userId="99a81844cb2399fe" providerId="LiveId" clId="{C1AA837C-02CA-4777-9207-FE7AC77DD085}" dt="2021-03-04T09:20:32.595" v="1212" actId="20577"/>
          <ac:spMkLst>
            <pc:docMk/>
            <pc:sldMk cId="2822982619" sldId="262"/>
            <ac:spMk id="2" creationId="{0F0D61C9-D3AE-4792-82F9-8360AB1F34DD}"/>
          </ac:spMkLst>
        </pc:spChg>
      </pc:sldChg>
      <pc:sldChg chg="add del">
        <pc:chgData name="Tran Ngoc Khoa" userId="99a81844cb2399fe" providerId="LiveId" clId="{C1AA837C-02CA-4777-9207-FE7AC77DD085}" dt="2021-03-04T09:20:39.345" v="1213" actId="2696"/>
        <pc:sldMkLst>
          <pc:docMk/>
          <pc:sldMk cId="935619746" sldId="263"/>
        </pc:sldMkLst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2861363226" sldId="263"/>
        </pc:sldMkLst>
      </pc:sldChg>
      <pc:sldChg chg="add del">
        <pc:chgData name="Tran Ngoc Khoa" userId="99a81844cb2399fe" providerId="LiveId" clId="{C1AA837C-02CA-4777-9207-FE7AC77DD085}" dt="2021-03-04T09:20:39.345" v="1213" actId="2696"/>
        <pc:sldMkLst>
          <pc:docMk/>
          <pc:sldMk cId="1444307559" sldId="264"/>
        </pc:sldMkLst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3263151356" sldId="264"/>
        </pc:sldMkLst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1316060397" sldId="265"/>
        </pc:sldMkLst>
      </pc:sldChg>
      <pc:sldChg chg="add del">
        <pc:chgData name="Tran Ngoc Khoa" userId="99a81844cb2399fe" providerId="LiveId" clId="{C1AA837C-02CA-4777-9207-FE7AC77DD085}" dt="2021-03-04T09:20:39.345" v="1213" actId="2696"/>
        <pc:sldMkLst>
          <pc:docMk/>
          <pc:sldMk cId="4001476164" sldId="265"/>
        </pc:sldMkLst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720211777" sldId="266"/>
        </pc:sldMkLst>
      </pc:sldChg>
      <pc:sldChg chg="add del">
        <pc:chgData name="Tran Ngoc Khoa" userId="99a81844cb2399fe" providerId="LiveId" clId="{C1AA837C-02CA-4777-9207-FE7AC77DD085}" dt="2021-03-04T09:20:39.345" v="1213" actId="2696"/>
        <pc:sldMkLst>
          <pc:docMk/>
          <pc:sldMk cId="3110160029" sldId="266"/>
        </pc:sldMkLst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1243794011" sldId="267"/>
        </pc:sldMkLst>
      </pc:sldChg>
      <pc:sldChg chg="add del">
        <pc:chgData name="Tran Ngoc Khoa" userId="99a81844cb2399fe" providerId="LiveId" clId="{C1AA837C-02CA-4777-9207-FE7AC77DD085}" dt="2021-03-04T09:20:39.345" v="1213" actId="2696"/>
        <pc:sldMkLst>
          <pc:docMk/>
          <pc:sldMk cId="3317999660" sldId="267"/>
        </pc:sldMkLst>
      </pc:sldChg>
      <pc:sldChg chg="del">
        <pc:chgData name="Tran Ngoc Khoa" userId="99a81844cb2399fe" providerId="LiveId" clId="{C1AA837C-02CA-4777-9207-FE7AC77DD085}" dt="2021-03-02T15:10:50.671" v="4" actId="47"/>
        <pc:sldMkLst>
          <pc:docMk/>
          <pc:sldMk cId="623291904" sldId="268"/>
        </pc:sldMkLst>
      </pc:sldChg>
      <pc:sldChg chg="delSp modSp add mod">
        <pc:chgData name="Tran Ngoc Khoa" userId="99a81844cb2399fe" providerId="LiveId" clId="{C1AA837C-02CA-4777-9207-FE7AC77DD085}" dt="2021-03-02T15:31:57.424" v="554" actId="14100"/>
        <pc:sldMkLst>
          <pc:docMk/>
          <pc:sldMk cId="1468443351" sldId="268"/>
        </pc:sldMkLst>
        <pc:spChg chg="mod">
          <ac:chgData name="Tran Ngoc Khoa" userId="99a81844cb2399fe" providerId="LiveId" clId="{C1AA837C-02CA-4777-9207-FE7AC77DD085}" dt="2021-03-02T15:31:57.424" v="554" actId="14100"/>
          <ac:spMkLst>
            <pc:docMk/>
            <pc:sldMk cId="1468443351" sldId="268"/>
            <ac:spMk id="2" creationId="{C53A592A-31DD-40F9-B4E9-A39794583830}"/>
          </ac:spMkLst>
        </pc:spChg>
        <pc:spChg chg="del">
          <ac:chgData name="Tran Ngoc Khoa" userId="99a81844cb2399fe" providerId="LiveId" clId="{C1AA837C-02CA-4777-9207-FE7AC77DD085}" dt="2021-03-02T15:31:45.073" v="551" actId="478"/>
          <ac:spMkLst>
            <pc:docMk/>
            <pc:sldMk cId="1468443351" sldId="268"/>
            <ac:spMk id="3" creationId="{6EA263B5-7718-402E-A415-6A881A198DAD}"/>
          </ac:spMkLst>
        </pc:spChg>
      </pc:sldChg>
      <pc:sldChg chg="modSp add mod modNotesTx">
        <pc:chgData name="Tran Ngoc Khoa" userId="99a81844cb2399fe" providerId="LiveId" clId="{C1AA837C-02CA-4777-9207-FE7AC77DD085}" dt="2021-03-04T09:44:25.687" v="1969"/>
        <pc:sldMkLst>
          <pc:docMk/>
          <pc:sldMk cId="3832561533" sldId="269"/>
        </pc:sldMkLst>
        <pc:spChg chg="mod">
          <ac:chgData name="Tran Ngoc Khoa" userId="99a81844cb2399fe" providerId="LiveId" clId="{C1AA837C-02CA-4777-9207-FE7AC77DD085}" dt="2021-03-04T09:12:19.520" v="908" actId="20577"/>
          <ac:spMkLst>
            <pc:docMk/>
            <pc:sldMk cId="3832561533" sldId="269"/>
            <ac:spMk id="2" creationId="{0F0D61C9-D3AE-4792-82F9-8360AB1F34DD}"/>
          </ac:spMkLst>
        </pc:spChg>
        <pc:spChg chg="mod">
          <ac:chgData name="Tran Ngoc Khoa" userId="99a81844cb2399fe" providerId="LiveId" clId="{C1AA837C-02CA-4777-9207-FE7AC77DD085}" dt="2021-03-04T09:43:06.359" v="1968" actId="20577"/>
          <ac:spMkLst>
            <pc:docMk/>
            <pc:sldMk cId="3832561533" sldId="269"/>
            <ac:spMk id="3" creationId="{D4A70D3C-95CA-419D-B005-F4F622CEAFE2}"/>
          </ac:spMkLst>
        </pc:spChg>
      </pc:sldChg>
      <pc:sldChg chg="modSp add del mod">
        <pc:chgData name="Tran Ngoc Khoa" userId="99a81844cb2399fe" providerId="LiveId" clId="{C1AA837C-02CA-4777-9207-FE7AC77DD085}" dt="2021-03-04T09:22:30.679" v="1316" actId="2696"/>
        <pc:sldMkLst>
          <pc:docMk/>
          <pc:sldMk cId="3171723807" sldId="270"/>
        </pc:sldMkLst>
        <pc:spChg chg="mod">
          <ac:chgData name="Tran Ngoc Khoa" userId="99a81844cb2399fe" providerId="LiveId" clId="{C1AA837C-02CA-4777-9207-FE7AC77DD085}" dt="2021-03-04T09:18:33.569" v="1127" actId="20577"/>
          <ac:spMkLst>
            <pc:docMk/>
            <pc:sldMk cId="3171723807" sldId="270"/>
            <ac:spMk id="2" creationId="{0F0D61C9-D3AE-4792-82F9-8360AB1F34DD}"/>
          </ac:spMkLst>
        </pc:spChg>
        <pc:spChg chg="mod">
          <ac:chgData name="Tran Ngoc Khoa" userId="99a81844cb2399fe" providerId="LiveId" clId="{C1AA837C-02CA-4777-9207-FE7AC77DD085}" dt="2021-03-04T09:21:55.018" v="1309" actId="20577"/>
          <ac:spMkLst>
            <pc:docMk/>
            <pc:sldMk cId="3171723807" sldId="270"/>
            <ac:spMk id="3" creationId="{D4A70D3C-95CA-419D-B005-F4F622CEAFE2}"/>
          </ac:spMkLst>
        </pc:spChg>
      </pc:sldChg>
      <pc:sldChg chg="addSp delSp modSp add del mod modAnim">
        <pc:chgData name="Tran Ngoc Khoa" userId="99a81844cb2399fe" providerId="LiveId" clId="{C1AA837C-02CA-4777-9207-FE7AC77DD085}" dt="2021-03-04T09:55:19.139" v="2030" actId="47"/>
        <pc:sldMkLst>
          <pc:docMk/>
          <pc:sldMk cId="1774248335" sldId="271"/>
        </pc:sldMkLst>
        <pc:spChg chg="mod">
          <ac:chgData name="Tran Ngoc Khoa" userId="99a81844cb2399fe" providerId="LiveId" clId="{C1AA837C-02CA-4777-9207-FE7AC77DD085}" dt="2021-03-04T09:46:46.541" v="1979" actId="20577"/>
          <ac:spMkLst>
            <pc:docMk/>
            <pc:sldMk cId="1774248335" sldId="271"/>
            <ac:spMk id="2" creationId="{0F0D61C9-D3AE-4792-82F9-8360AB1F34DD}"/>
          </ac:spMkLst>
        </pc:spChg>
        <pc:spChg chg="del mod">
          <ac:chgData name="Tran Ngoc Khoa" userId="99a81844cb2399fe" providerId="LiveId" clId="{C1AA837C-02CA-4777-9207-FE7AC77DD085}" dt="2021-03-04T09:45:15.435" v="1971"/>
          <ac:spMkLst>
            <pc:docMk/>
            <pc:sldMk cId="1774248335" sldId="271"/>
            <ac:spMk id="3" creationId="{D4A70D3C-95CA-419D-B005-F4F622CEAFE2}"/>
          </ac:spMkLst>
        </pc:spChg>
        <pc:spChg chg="add del mod">
          <ac:chgData name="Tran Ngoc Khoa" userId="99a81844cb2399fe" providerId="LiveId" clId="{C1AA837C-02CA-4777-9207-FE7AC77DD085}" dt="2021-03-04T09:49:53.152" v="2015"/>
          <ac:spMkLst>
            <pc:docMk/>
            <pc:sldMk cId="1774248335" sldId="271"/>
            <ac:spMk id="4" creationId="{505C9154-4D05-4E4D-A0A9-9E651087B474}"/>
          </ac:spMkLst>
        </pc:spChg>
        <pc:picChg chg="add del mod">
          <ac:chgData name="Tran Ngoc Khoa" userId="99a81844cb2399fe" providerId="LiveId" clId="{C1AA837C-02CA-4777-9207-FE7AC77DD085}" dt="2021-03-04T09:49:47.261" v="2014" actId="478"/>
          <ac:picMkLst>
            <pc:docMk/>
            <pc:sldMk cId="1774248335" sldId="271"/>
            <ac:picMk id="1026" creationId="{0E05D2D1-7630-402D-A062-98A1870D1FF5}"/>
          </ac:picMkLst>
        </pc:picChg>
        <pc:picChg chg="add mod">
          <ac:chgData name="Tran Ngoc Khoa" userId="99a81844cb2399fe" providerId="LiveId" clId="{C1AA837C-02CA-4777-9207-FE7AC77DD085}" dt="2021-03-04T09:49:53.152" v="2015"/>
          <ac:picMkLst>
            <pc:docMk/>
            <pc:sldMk cId="1774248335" sldId="271"/>
            <ac:picMk id="1028" creationId="{3FC948AD-4155-4F4F-A7E5-3502FCF879D3}"/>
          </ac:picMkLst>
        </pc:picChg>
      </pc:sldChg>
      <pc:sldChg chg="addSp delSp modSp add mod setBg">
        <pc:chgData name="Tran Ngoc Khoa" userId="99a81844cb2399fe" providerId="LiveId" clId="{C1AA837C-02CA-4777-9207-FE7AC77DD085}" dt="2021-03-04T09:31:17.682" v="1729" actId="1076"/>
        <pc:sldMkLst>
          <pc:docMk/>
          <pc:sldMk cId="151255179" sldId="272"/>
        </pc:sldMkLst>
        <pc:spChg chg="mod">
          <ac:chgData name="Tran Ngoc Khoa" userId="99a81844cb2399fe" providerId="LiveId" clId="{C1AA837C-02CA-4777-9207-FE7AC77DD085}" dt="2021-03-04T09:31:01.644" v="1725" actId="26606"/>
          <ac:spMkLst>
            <pc:docMk/>
            <pc:sldMk cId="151255179" sldId="272"/>
            <ac:spMk id="2" creationId="{0F0D61C9-D3AE-4792-82F9-8360AB1F34DD}"/>
          </ac:spMkLst>
        </pc:spChg>
        <pc:spChg chg="mod">
          <ac:chgData name="Tran Ngoc Khoa" userId="99a81844cb2399fe" providerId="LiveId" clId="{C1AA837C-02CA-4777-9207-FE7AC77DD085}" dt="2021-03-04T09:31:01.644" v="1725" actId="26606"/>
          <ac:spMkLst>
            <pc:docMk/>
            <pc:sldMk cId="151255179" sldId="272"/>
            <ac:spMk id="3" creationId="{D4A70D3C-95CA-419D-B005-F4F622CEAFE2}"/>
          </ac:spMkLst>
        </pc:spChg>
        <pc:spChg chg="add del">
          <ac:chgData name="Tran Ngoc Khoa" userId="99a81844cb2399fe" providerId="LiveId" clId="{C1AA837C-02CA-4777-9207-FE7AC77DD085}" dt="2021-03-04T09:30:58.899" v="1721" actId="26606"/>
          <ac:spMkLst>
            <pc:docMk/>
            <pc:sldMk cId="151255179" sldId="272"/>
            <ac:spMk id="8" creationId="{55BDDF5B-1133-45D7-A901-9F28E0872FA8}"/>
          </ac:spMkLst>
        </pc:spChg>
        <pc:spChg chg="add del">
          <ac:chgData name="Tran Ngoc Khoa" userId="99a81844cb2399fe" providerId="LiveId" clId="{C1AA837C-02CA-4777-9207-FE7AC77DD085}" dt="2021-03-04T09:30:58.899" v="1721" actId="26606"/>
          <ac:spMkLst>
            <pc:docMk/>
            <pc:sldMk cId="151255179" sldId="272"/>
            <ac:spMk id="9" creationId="{F22C7101-14DA-4743-898E-3563B0FC9326}"/>
          </ac:spMkLst>
        </pc:spChg>
        <pc:spChg chg="add del">
          <ac:chgData name="Tran Ngoc Khoa" userId="99a81844cb2399fe" providerId="LiveId" clId="{C1AA837C-02CA-4777-9207-FE7AC77DD085}" dt="2021-03-04T09:30:58.899" v="1721" actId="26606"/>
          <ac:spMkLst>
            <pc:docMk/>
            <pc:sldMk cId="151255179" sldId="272"/>
            <ac:spMk id="10" creationId="{EDD0748D-5151-4F2A-8DD0-FC4BB9444456}"/>
          </ac:spMkLst>
        </pc:spChg>
        <pc:spChg chg="add del">
          <ac:chgData name="Tran Ngoc Khoa" userId="99a81844cb2399fe" providerId="LiveId" clId="{C1AA837C-02CA-4777-9207-FE7AC77DD085}" dt="2021-03-04T09:30:54.988" v="1715" actId="26606"/>
          <ac:spMkLst>
            <pc:docMk/>
            <pc:sldMk cId="151255179" sldId="272"/>
            <ac:spMk id="11" creationId="{671907CE-C854-4190-9727-A5BA9ACD6C50}"/>
          </ac:spMkLst>
        </pc:spChg>
        <pc:spChg chg="add del">
          <ac:chgData name="Tran Ngoc Khoa" userId="99a81844cb2399fe" providerId="LiveId" clId="{C1AA837C-02CA-4777-9207-FE7AC77DD085}" dt="2021-03-04T09:30:58.899" v="1721" actId="26606"/>
          <ac:spMkLst>
            <pc:docMk/>
            <pc:sldMk cId="151255179" sldId="272"/>
            <ac:spMk id="12" creationId="{EE1A7EAA-DE31-45FD-8A51-7ADE79018FB1}"/>
          </ac:spMkLst>
        </pc:spChg>
        <pc:spChg chg="add del">
          <ac:chgData name="Tran Ngoc Khoa" userId="99a81844cb2399fe" providerId="LiveId" clId="{C1AA837C-02CA-4777-9207-FE7AC77DD085}" dt="2021-03-04T09:30:54.988" v="1715" actId="26606"/>
          <ac:spMkLst>
            <pc:docMk/>
            <pc:sldMk cId="151255179" sldId="272"/>
            <ac:spMk id="13" creationId="{5A0C5A08-447D-4E23-AC6B-794597272A76}"/>
          </ac:spMkLst>
        </pc:spChg>
        <pc:spChg chg="add del">
          <ac:chgData name="Tran Ngoc Khoa" userId="99a81844cb2399fe" providerId="LiveId" clId="{C1AA837C-02CA-4777-9207-FE7AC77DD085}" dt="2021-03-04T09:31:00.244" v="1723" actId="26606"/>
          <ac:spMkLst>
            <pc:docMk/>
            <pc:sldMk cId="151255179" sldId="272"/>
            <ac:spMk id="14" creationId="{B5898079-081F-4617-AC6B-4290266737B3}"/>
          </ac:spMkLst>
        </pc:spChg>
        <pc:spChg chg="add del">
          <ac:chgData name="Tran Ngoc Khoa" userId="99a81844cb2399fe" providerId="LiveId" clId="{C1AA837C-02CA-4777-9207-FE7AC77DD085}" dt="2021-03-04T09:30:54.988" v="1715" actId="26606"/>
          <ac:spMkLst>
            <pc:docMk/>
            <pc:sldMk cId="151255179" sldId="272"/>
            <ac:spMk id="15" creationId="{1F08992A-39FB-4DC1-A09F-C56F3890497F}"/>
          </ac:spMkLst>
        </pc:spChg>
        <pc:spChg chg="add del">
          <ac:chgData name="Tran Ngoc Khoa" userId="99a81844cb2399fe" providerId="LiveId" clId="{C1AA837C-02CA-4777-9207-FE7AC77DD085}" dt="2021-03-04T09:31:00.244" v="1723" actId="26606"/>
          <ac:spMkLst>
            <pc:docMk/>
            <pc:sldMk cId="151255179" sldId="272"/>
            <ac:spMk id="16" creationId="{BB829EC8-5B3D-469E-942E-5E6E569E5C9B}"/>
          </ac:spMkLst>
        </pc:spChg>
        <pc:spChg chg="add del">
          <ac:chgData name="Tran Ngoc Khoa" userId="99a81844cb2399fe" providerId="LiveId" clId="{C1AA837C-02CA-4777-9207-FE7AC77DD085}" dt="2021-03-04T09:30:54.988" v="1715" actId="26606"/>
          <ac:spMkLst>
            <pc:docMk/>
            <pc:sldMk cId="151255179" sldId="272"/>
            <ac:spMk id="17" creationId="{05E23455-2212-4BE9-9C96-AAEFE4467D18}"/>
          </ac:spMkLst>
        </pc:spChg>
        <pc:spChg chg="add del">
          <ac:chgData name="Tran Ngoc Khoa" userId="99a81844cb2399fe" providerId="LiveId" clId="{C1AA837C-02CA-4777-9207-FE7AC77DD085}" dt="2021-03-04T09:31:00.244" v="1723" actId="26606"/>
          <ac:spMkLst>
            <pc:docMk/>
            <pc:sldMk cId="151255179" sldId="272"/>
            <ac:spMk id="18" creationId="{55D72A3F-A083-4502-838A-2C32C980026F}"/>
          </ac:spMkLst>
        </pc:spChg>
        <pc:spChg chg="add del">
          <ac:chgData name="Tran Ngoc Khoa" userId="99a81844cb2399fe" providerId="LiveId" clId="{C1AA837C-02CA-4777-9207-FE7AC77DD085}" dt="2021-03-04T09:30:56.497" v="1717" actId="26606"/>
          <ac:spMkLst>
            <pc:docMk/>
            <pc:sldMk cId="151255179" sldId="272"/>
            <ac:spMk id="19" creationId="{A886A0E9-8E0D-490C-95F7-B0BF969E14D8}"/>
          </ac:spMkLst>
        </pc:spChg>
        <pc:spChg chg="add del">
          <ac:chgData name="Tran Ngoc Khoa" userId="99a81844cb2399fe" providerId="LiveId" clId="{C1AA837C-02CA-4777-9207-FE7AC77DD085}" dt="2021-03-04T09:31:01.644" v="1725" actId="26606"/>
          <ac:spMkLst>
            <pc:docMk/>
            <pc:sldMk cId="151255179" sldId="272"/>
            <ac:spMk id="20" creationId="{9073237B-D536-4B4C-8928-3510CB0F8984}"/>
          </ac:spMkLst>
        </pc:spChg>
        <pc:spChg chg="add del">
          <ac:chgData name="Tran Ngoc Khoa" userId="99a81844cb2399fe" providerId="LiveId" clId="{C1AA837C-02CA-4777-9207-FE7AC77DD085}" dt="2021-03-04T09:31:01.644" v="1725" actId="26606"/>
          <ac:spMkLst>
            <pc:docMk/>
            <pc:sldMk cId="151255179" sldId="272"/>
            <ac:spMk id="21" creationId="{488B1383-B33A-45D9-AF5F-DD1522135AD3}"/>
          </ac:spMkLst>
        </pc:spChg>
        <pc:spChg chg="add del">
          <ac:chgData name="Tran Ngoc Khoa" userId="99a81844cb2399fe" providerId="LiveId" clId="{C1AA837C-02CA-4777-9207-FE7AC77DD085}" dt="2021-03-04T09:31:01.644" v="1725" actId="26606"/>
          <ac:spMkLst>
            <pc:docMk/>
            <pc:sldMk cId="151255179" sldId="272"/>
            <ac:spMk id="22" creationId="{ADD2565E-493E-4545-99C0-2F033FAF94AE}"/>
          </ac:spMkLst>
        </pc:spChg>
        <pc:picChg chg="mod">
          <ac:chgData name="Tran Ngoc Khoa" userId="99a81844cb2399fe" providerId="LiveId" clId="{C1AA837C-02CA-4777-9207-FE7AC77DD085}" dt="2021-03-04T09:31:01.644" v="1725" actId="26606"/>
          <ac:picMkLst>
            <pc:docMk/>
            <pc:sldMk cId="151255179" sldId="272"/>
            <ac:picMk id="5" creationId="{BED3616F-B467-49EF-BCEF-DA9A6ACE9F4B}"/>
          </ac:picMkLst>
        </pc:picChg>
        <pc:picChg chg="add mod">
          <ac:chgData name="Tran Ngoc Khoa" userId="99a81844cb2399fe" providerId="LiveId" clId="{C1AA837C-02CA-4777-9207-FE7AC77DD085}" dt="2021-03-04T09:31:17.682" v="1729" actId="1076"/>
          <ac:picMkLst>
            <pc:docMk/>
            <pc:sldMk cId="151255179" sldId="272"/>
            <ac:picMk id="6" creationId="{DDD6A6A9-2C29-4878-B3E9-9ABB82957B12}"/>
          </ac:picMkLst>
        </pc:picChg>
      </pc:sldChg>
      <pc:sldChg chg="modSp add mod">
        <pc:chgData name="Tran Ngoc Khoa" userId="99a81844cb2399fe" providerId="LiveId" clId="{C1AA837C-02CA-4777-9207-FE7AC77DD085}" dt="2021-03-04T10:08:59.041" v="2163" actId="5793"/>
        <pc:sldMkLst>
          <pc:docMk/>
          <pc:sldMk cId="3014124027" sldId="273"/>
        </pc:sldMkLst>
        <pc:spChg chg="mod">
          <ac:chgData name="Tran Ngoc Khoa" userId="99a81844cb2399fe" providerId="LiveId" clId="{C1AA837C-02CA-4777-9207-FE7AC77DD085}" dt="2021-03-04T10:08:55.558" v="2161" actId="20577"/>
          <ac:spMkLst>
            <pc:docMk/>
            <pc:sldMk cId="3014124027" sldId="273"/>
            <ac:spMk id="2" creationId="{0F0D61C9-D3AE-4792-82F9-8360AB1F34DD}"/>
          </ac:spMkLst>
        </pc:spChg>
        <pc:spChg chg="mod">
          <ac:chgData name="Tran Ngoc Khoa" userId="99a81844cb2399fe" providerId="LiveId" clId="{C1AA837C-02CA-4777-9207-FE7AC77DD085}" dt="2021-03-04T10:08:59.041" v="2163" actId="5793"/>
          <ac:spMkLst>
            <pc:docMk/>
            <pc:sldMk cId="3014124027" sldId="273"/>
            <ac:spMk id="3" creationId="{D4A70D3C-95CA-419D-B005-F4F622CEAFE2}"/>
          </ac:spMkLst>
        </pc:spChg>
      </pc:sldChg>
      <pc:sldChg chg="addSp delSp modSp add mod setBg">
        <pc:chgData name="Tran Ngoc Khoa" userId="99a81844cb2399fe" providerId="LiveId" clId="{C1AA837C-02CA-4777-9207-FE7AC77DD085}" dt="2021-03-04T10:04:58.010" v="2079" actId="1076"/>
        <pc:sldMkLst>
          <pc:docMk/>
          <pc:sldMk cId="1241598725" sldId="274"/>
        </pc:sldMkLst>
        <pc:spChg chg="mod">
          <ac:chgData name="Tran Ngoc Khoa" userId="99a81844cb2399fe" providerId="LiveId" clId="{C1AA837C-02CA-4777-9207-FE7AC77DD085}" dt="2021-03-04T09:48:54.871" v="1996" actId="26606"/>
          <ac:spMkLst>
            <pc:docMk/>
            <pc:sldMk cId="1241598725" sldId="274"/>
            <ac:spMk id="2" creationId="{0F0D61C9-D3AE-4792-82F9-8360AB1F34DD}"/>
          </ac:spMkLst>
        </pc:spChg>
        <pc:spChg chg="add del mod">
          <ac:chgData name="Tran Ngoc Khoa" userId="99a81844cb2399fe" providerId="LiveId" clId="{C1AA837C-02CA-4777-9207-FE7AC77DD085}" dt="2021-03-04T09:49:34.693" v="2008"/>
          <ac:spMkLst>
            <pc:docMk/>
            <pc:sldMk cId="1241598725" sldId="274"/>
            <ac:spMk id="3" creationId="{5BF7DD6C-D2DA-4534-9383-D5F2AA45CDEF}"/>
          </ac:spMkLst>
        </pc:spChg>
        <pc:spChg chg="add del mod">
          <ac:chgData name="Tran Ngoc Khoa" userId="99a81844cb2399fe" providerId="LiveId" clId="{C1AA837C-02CA-4777-9207-FE7AC77DD085}" dt="2021-03-04T09:49:37.188" v="2010" actId="21"/>
          <ac:spMkLst>
            <pc:docMk/>
            <pc:sldMk cId="1241598725" sldId="274"/>
            <ac:spMk id="4" creationId="{A321A067-AB9D-4345-B2C1-FBF5F7258133}"/>
          </ac:spMkLst>
        </pc:spChg>
        <pc:spChg chg="add del mod">
          <ac:chgData name="Tran Ngoc Khoa" userId="99a81844cb2399fe" providerId="LiveId" clId="{C1AA837C-02CA-4777-9207-FE7AC77DD085}" dt="2021-03-04T09:54:47.244" v="2027" actId="931"/>
          <ac:spMkLst>
            <pc:docMk/>
            <pc:sldMk cId="1241598725" sldId="274"/>
            <ac:spMk id="8" creationId="{F0626028-3161-44F3-AD90-83FDF608814A}"/>
          </ac:spMkLst>
        </pc:spChg>
        <pc:spChg chg="add del">
          <ac:chgData name="Tran Ngoc Khoa" userId="99a81844cb2399fe" providerId="LiveId" clId="{C1AA837C-02CA-4777-9207-FE7AC77DD085}" dt="2021-03-04T09:48:38.897" v="1984" actId="26606"/>
          <ac:spMkLst>
            <pc:docMk/>
            <pc:sldMk cId="1241598725" sldId="274"/>
            <ac:spMk id="73" creationId="{9073237B-D536-4B4C-8928-3510CB0F8984}"/>
          </ac:spMkLst>
        </pc:spChg>
        <pc:spChg chg="add del">
          <ac:chgData name="Tran Ngoc Khoa" userId="99a81844cb2399fe" providerId="LiveId" clId="{C1AA837C-02CA-4777-9207-FE7AC77DD085}" dt="2021-03-04T09:48:38.897" v="1984" actId="26606"/>
          <ac:spMkLst>
            <pc:docMk/>
            <pc:sldMk cId="1241598725" sldId="274"/>
            <ac:spMk id="75" creationId="{488B1383-B33A-45D9-AF5F-DD1522135AD3}"/>
          </ac:spMkLst>
        </pc:spChg>
        <pc:spChg chg="add del">
          <ac:chgData name="Tran Ngoc Khoa" userId="99a81844cb2399fe" providerId="LiveId" clId="{C1AA837C-02CA-4777-9207-FE7AC77DD085}" dt="2021-03-04T09:48:38.897" v="1984" actId="26606"/>
          <ac:spMkLst>
            <pc:docMk/>
            <pc:sldMk cId="1241598725" sldId="274"/>
            <ac:spMk id="77" creationId="{ADD2565E-493E-4545-99C0-2F033FAF94AE}"/>
          </ac:spMkLst>
        </pc:spChg>
        <pc:spChg chg="add del">
          <ac:chgData name="Tran Ngoc Khoa" userId="99a81844cb2399fe" providerId="LiveId" clId="{C1AA837C-02CA-4777-9207-FE7AC77DD085}" dt="2021-03-04T09:48:44.476" v="1990" actId="26606"/>
          <ac:spMkLst>
            <pc:docMk/>
            <pc:sldMk cId="1241598725" sldId="274"/>
            <ac:spMk id="79" creationId="{24BD5F1C-2549-4176-8D25-61D621A443DC}"/>
          </ac:spMkLst>
        </pc:spChg>
        <pc:spChg chg="add del">
          <ac:chgData name="Tran Ngoc Khoa" userId="99a81844cb2399fe" providerId="LiveId" clId="{C1AA837C-02CA-4777-9207-FE7AC77DD085}" dt="2021-03-04T09:48:46.378" v="1992" actId="26606"/>
          <ac:spMkLst>
            <pc:docMk/>
            <pc:sldMk cId="1241598725" sldId="274"/>
            <ac:spMk id="103" creationId="{6D0FFBDB-89D1-4050-8FE5-AFC94C076569}"/>
          </ac:spMkLst>
        </pc:spChg>
        <pc:spChg chg="add del">
          <ac:chgData name="Tran Ngoc Khoa" userId="99a81844cb2399fe" providerId="LiveId" clId="{C1AA837C-02CA-4777-9207-FE7AC77DD085}" dt="2021-03-04T09:48:46.378" v="1992" actId="26606"/>
          <ac:spMkLst>
            <pc:docMk/>
            <pc:sldMk cId="1241598725" sldId="274"/>
            <ac:spMk id="105" creationId="{75823B85-53D1-46E0-BC58-872776B5A1FF}"/>
          </ac:spMkLst>
        </pc:spChg>
        <pc:spChg chg="add del">
          <ac:chgData name="Tran Ngoc Khoa" userId="99a81844cb2399fe" providerId="LiveId" clId="{C1AA837C-02CA-4777-9207-FE7AC77DD085}" dt="2021-03-04T09:48:38.897" v="1984" actId="26606"/>
          <ac:spMkLst>
            <pc:docMk/>
            <pc:sldMk cId="1241598725" sldId="274"/>
            <ac:spMk id="2054" creationId="{7C6E6964-3B82-43D8-AE8E-D0C3EFEFC63E}"/>
          </ac:spMkLst>
        </pc:spChg>
        <pc:spChg chg="add del">
          <ac:chgData name="Tran Ngoc Khoa" userId="99a81844cb2399fe" providerId="LiveId" clId="{C1AA837C-02CA-4777-9207-FE7AC77DD085}" dt="2021-03-04T09:48:40.408" v="1986" actId="26606"/>
          <ac:spMkLst>
            <pc:docMk/>
            <pc:sldMk cId="1241598725" sldId="274"/>
            <ac:spMk id="2056" creationId="{65A96D6A-A876-496C-988C-735B70D22F4E}"/>
          </ac:spMkLst>
        </pc:spChg>
        <pc:spChg chg="add del">
          <ac:chgData name="Tran Ngoc Khoa" userId="99a81844cb2399fe" providerId="LiveId" clId="{C1AA837C-02CA-4777-9207-FE7AC77DD085}" dt="2021-03-04T09:48:42.826" v="1988" actId="26606"/>
          <ac:spMkLst>
            <pc:docMk/>
            <pc:sldMk cId="1241598725" sldId="274"/>
            <ac:spMk id="2058" creationId="{025750B9-D819-46FD-B66F-4472CEA22266}"/>
          </ac:spMkLst>
        </pc:spChg>
        <pc:spChg chg="add del">
          <ac:chgData name="Tran Ngoc Khoa" userId="99a81844cb2399fe" providerId="LiveId" clId="{C1AA837C-02CA-4777-9207-FE7AC77DD085}" dt="2021-03-04T09:48:44.476" v="1990" actId="26606"/>
          <ac:spMkLst>
            <pc:docMk/>
            <pc:sldMk cId="1241598725" sldId="274"/>
            <ac:spMk id="2060" creationId="{DBC20014-76EE-4AA8-A81C-AB7732F6D1D8}"/>
          </ac:spMkLst>
        </pc:spChg>
        <pc:spChg chg="add del">
          <ac:chgData name="Tran Ngoc Khoa" userId="99a81844cb2399fe" providerId="LiveId" clId="{C1AA837C-02CA-4777-9207-FE7AC77DD085}" dt="2021-03-04T09:48:44.476" v="1990" actId="26606"/>
          <ac:spMkLst>
            <pc:docMk/>
            <pc:sldMk cId="1241598725" sldId="274"/>
            <ac:spMk id="2061" creationId="{A12B0BC9-E176-42AE-B0E6-E693944DADE3}"/>
          </ac:spMkLst>
        </pc:spChg>
        <pc:spChg chg="add del">
          <ac:chgData name="Tran Ngoc Khoa" userId="99a81844cb2399fe" providerId="LiveId" clId="{C1AA837C-02CA-4777-9207-FE7AC77DD085}" dt="2021-03-04T09:48:44.476" v="1990" actId="26606"/>
          <ac:spMkLst>
            <pc:docMk/>
            <pc:sldMk cId="1241598725" sldId="274"/>
            <ac:spMk id="2062" creationId="{8AF4A2B7-BE41-45E0-8415-8FC38E1278FB}"/>
          </ac:spMkLst>
        </pc:spChg>
        <pc:spChg chg="add del">
          <ac:chgData name="Tran Ngoc Khoa" userId="99a81844cb2399fe" providerId="LiveId" clId="{C1AA837C-02CA-4777-9207-FE7AC77DD085}" dt="2021-03-04T09:48:44.476" v="1990" actId="26606"/>
          <ac:spMkLst>
            <pc:docMk/>
            <pc:sldMk cId="1241598725" sldId="274"/>
            <ac:spMk id="2063" creationId="{F2AB710C-1DBB-4CBF-B435-3DA7B1DCF923}"/>
          </ac:spMkLst>
        </pc:spChg>
        <pc:spChg chg="add del">
          <ac:chgData name="Tran Ngoc Khoa" userId="99a81844cb2399fe" providerId="LiveId" clId="{C1AA837C-02CA-4777-9207-FE7AC77DD085}" dt="2021-03-04T09:48:46.378" v="1992" actId="26606"/>
          <ac:spMkLst>
            <pc:docMk/>
            <pc:sldMk cId="1241598725" sldId="274"/>
            <ac:spMk id="2065" creationId="{A7AF9E2D-8F98-4755-895E-D65689F2A145}"/>
          </ac:spMkLst>
        </pc:spChg>
        <pc:spChg chg="add del">
          <ac:chgData name="Tran Ngoc Khoa" userId="99a81844cb2399fe" providerId="LiveId" clId="{C1AA837C-02CA-4777-9207-FE7AC77DD085}" dt="2021-03-04T09:48:46.378" v="1992" actId="26606"/>
          <ac:spMkLst>
            <pc:docMk/>
            <pc:sldMk cId="1241598725" sldId="274"/>
            <ac:spMk id="2069" creationId="{D42AF54B-791D-42F7-9B3B-55281D24D4E0}"/>
          </ac:spMkLst>
        </pc:spChg>
        <pc:spChg chg="add del">
          <ac:chgData name="Tran Ngoc Khoa" userId="99a81844cb2399fe" providerId="LiveId" clId="{C1AA837C-02CA-4777-9207-FE7AC77DD085}" dt="2021-03-04T09:48:52.513" v="1994" actId="26606"/>
          <ac:spMkLst>
            <pc:docMk/>
            <pc:sldMk cId="1241598725" sldId="274"/>
            <ac:spMk id="2071" creationId="{A7DA8593-5BA7-45F3-B447-37FB2B9F7E32}"/>
          </ac:spMkLst>
        </pc:spChg>
        <pc:spChg chg="add del">
          <ac:chgData name="Tran Ngoc Khoa" userId="99a81844cb2399fe" providerId="LiveId" clId="{C1AA837C-02CA-4777-9207-FE7AC77DD085}" dt="2021-03-04T09:48:52.513" v="1994" actId="26606"/>
          <ac:spMkLst>
            <pc:docMk/>
            <pc:sldMk cId="1241598725" sldId="274"/>
            <ac:spMk id="2072" creationId="{035CBF17-C0BF-49C1-8FB7-B43A3545D81C}"/>
          </ac:spMkLst>
        </pc:spChg>
        <pc:spChg chg="add del">
          <ac:chgData name="Tran Ngoc Khoa" userId="99a81844cb2399fe" providerId="LiveId" clId="{C1AA837C-02CA-4777-9207-FE7AC77DD085}" dt="2021-03-04T09:48:52.513" v="1994" actId="26606"/>
          <ac:spMkLst>
            <pc:docMk/>
            <pc:sldMk cId="1241598725" sldId="274"/>
            <ac:spMk id="2073" creationId="{70B70DFD-196E-4816-870D-BF8505A45873}"/>
          </ac:spMkLst>
        </pc:spChg>
        <pc:spChg chg="add del">
          <ac:chgData name="Tran Ngoc Khoa" userId="99a81844cb2399fe" providerId="LiveId" clId="{C1AA837C-02CA-4777-9207-FE7AC77DD085}" dt="2021-03-04T09:48:52.513" v="1994" actId="26606"/>
          <ac:spMkLst>
            <pc:docMk/>
            <pc:sldMk cId="1241598725" sldId="274"/>
            <ac:spMk id="2074" creationId="{F5147F3F-3E4A-4255-8C92-856618C47400}"/>
          </ac:spMkLst>
        </pc:spChg>
        <pc:spChg chg="add del">
          <ac:chgData name="Tran Ngoc Khoa" userId="99a81844cb2399fe" providerId="LiveId" clId="{C1AA837C-02CA-4777-9207-FE7AC77DD085}" dt="2021-03-04T09:48:54.871" v="1996" actId="26606"/>
          <ac:spMkLst>
            <pc:docMk/>
            <pc:sldMk cId="1241598725" sldId="274"/>
            <ac:spMk id="2076" creationId="{671907CE-C854-4190-9727-A5BA9ACD6C50}"/>
          </ac:spMkLst>
        </pc:spChg>
        <pc:spChg chg="add del">
          <ac:chgData name="Tran Ngoc Khoa" userId="99a81844cb2399fe" providerId="LiveId" clId="{C1AA837C-02CA-4777-9207-FE7AC77DD085}" dt="2021-03-04T09:48:54.871" v="1996" actId="26606"/>
          <ac:spMkLst>
            <pc:docMk/>
            <pc:sldMk cId="1241598725" sldId="274"/>
            <ac:spMk id="2077" creationId="{5A0C5A08-447D-4E23-AC6B-794597272A76}"/>
          </ac:spMkLst>
        </pc:spChg>
        <pc:spChg chg="add del">
          <ac:chgData name="Tran Ngoc Khoa" userId="99a81844cb2399fe" providerId="LiveId" clId="{C1AA837C-02CA-4777-9207-FE7AC77DD085}" dt="2021-03-04T09:48:54.871" v="1996" actId="26606"/>
          <ac:spMkLst>
            <pc:docMk/>
            <pc:sldMk cId="1241598725" sldId="274"/>
            <ac:spMk id="2078" creationId="{472CA13F-5453-4D32-975C-9095E76F8E81}"/>
          </ac:spMkLst>
        </pc:spChg>
        <pc:spChg chg="add del">
          <ac:chgData name="Tran Ngoc Khoa" userId="99a81844cb2399fe" providerId="LiveId" clId="{C1AA837C-02CA-4777-9207-FE7AC77DD085}" dt="2021-03-04T09:48:54.871" v="1996" actId="26606"/>
          <ac:spMkLst>
            <pc:docMk/>
            <pc:sldMk cId="1241598725" sldId="274"/>
            <ac:spMk id="2079" creationId="{1F08992A-39FB-4DC1-A09F-C56F3890497F}"/>
          </ac:spMkLst>
        </pc:spChg>
        <pc:spChg chg="add del">
          <ac:chgData name="Tran Ngoc Khoa" userId="99a81844cb2399fe" providerId="LiveId" clId="{C1AA837C-02CA-4777-9207-FE7AC77DD085}" dt="2021-03-04T09:48:54.871" v="1996" actId="26606"/>
          <ac:spMkLst>
            <pc:docMk/>
            <pc:sldMk cId="1241598725" sldId="274"/>
            <ac:spMk id="2080" creationId="{05E23455-2212-4BE9-9C96-AAEFE4467D18}"/>
          </ac:spMkLst>
        </pc:spChg>
        <pc:grpChg chg="add del">
          <ac:chgData name="Tran Ngoc Khoa" userId="99a81844cb2399fe" providerId="LiveId" clId="{C1AA837C-02CA-4777-9207-FE7AC77DD085}" dt="2021-03-04T09:48:46.378" v="1992" actId="26606"/>
          <ac:grpSpMkLst>
            <pc:docMk/>
            <pc:sldMk cId="1241598725" sldId="274"/>
            <ac:grpSpMk id="89" creationId="{CDA2558E-94AE-4C16-8CD0-DCF447C9876B}"/>
          </ac:grpSpMkLst>
        </pc:grpChg>
        <pc:grpChg chg="add del">
          <ac:chgData name="Tran Ngoc Khoa" userId="99a81844cb2399fe" providerId="LiveId" clId="{C1AA837C-02CA-4777-9207-FE7AC77DD085}" dt="2021-03-04T09:48:46.378" v="1992" actId="26606"/>
          <ac:grpSpMkLst>
            <pc:docMk/>
            <pc:sldMk cId="1241598725" sldId="274"/>
            <ac:grpSpMk id="2066" creationId="{94D3C8C4-8367-4524-B9C5-2B3ACA682C06}"/>
          </ac:grpSpMkLst>
        </pc:grpChg>
        <pc:picChg chg="mod">
          <ac:chgData name="Tran Ngoc Khoa" userId="99a81844cb2399fe" providerId="LiveId" clId="{C1AA837C-02CA-4777-9207-FE7AC77DD085}" dt="2021-03-04T09:48:54.871" v="1996" actId="26606"/>
          <ac:picMkLst>
            <pc:docMk/>
            <pc:sldMk cId="1241598725" sldId="274"/>
            <ac:picMk id="5" creationId="{BED3616F-B467-49EF-BCEF-DA9A6ACE9F4B}"/>
          </ac:picMkLst>
        </pc:picChg>
        <pc:picChg chg="add mod">
          <ac:chgData name="Tran Ngoc Khoa" userId="99a81844cb2399fe" providerId="LiveId" clId="{C1AA837C-02CA-4777-9207-FE7AC77DD085}" dt="2021-03-04T09:54:35.133" v="2026" actId="1076"/>
          <ac:picMkLst>
            <pc:docMk/>
            <pc:sldMk cId="1241598725" sldId="274"/>
            <ac:picMk id="7" creationId="{10E9AFAF-1D9B-41B2-BB0F-EBBA4ECAC836}"/>
          </ac:picMkLst>
        </pc:picChg>
        <pc:picChg chg="add mod">
          <ac:chgData name="Tran Ngoc Khoa" userId="99a81844cb2399fe" providerId="LiveId" clId="{C1AA837C-02CA-4777-9207-FE7AC77DD085}" dt="2021-03-04T10:04:58.010" v="2079" actId="1076"/>
          <ac:picMkLst>
            <pc:docMk/>
            <pc:sldMk cId="1241598725" sldId="274"/>
            <ac:picMk id="10" creationId="{1BE3777B-EC05-4C32-8929-A0E67B36341B}"/>
          </ac:picMkLst>
        </pc:picChg>
        <pc:picChg chg="add del mod">
          <ac:chgData name="Tran Ngoc Khoa" userId="99a81844cb2399fe" providerId="LiveId" clId="{C1AA837C-02CA-4777-9207-FE7AC77DD085}" dt="2021-03-04T09:54:20.699" v="2023" actId="478"/>
          <ac:picMkLst>
            <pc:docMk/>
            <pc:sldMk cId="1241598725" sldId="274"/>
            <ac:picMk id="60" creationId="{A17BD4EA-89C1-4EC0-8823-67F580360C01}"/>
          </ac:picMkLst>
        </pc:picChg>
        <pc:picChg chg="add del">
          <ac:chgData name="Tran Ngoc Khoa" userId="99a81844cb2399fe" providerId="LiveId" clId="{C1AA837C-02CA-4777-9207-FE7AC77DD085}" dt="2021-03-04T09:49:34.453" v="2007" actId="478"/>
          <ac:picMkLst>
            <pc:docMk/>
            <pc:sldMk cId="1241598725" sldId="274"/>
            <ac:picMk id="1026" creationId="{0E05D2D1-7630-402D-A062-98A1870D1FF5}"/>
          </ac:picMkLst>
        </pc:picChg>
        <pc:picChg chg="add del mod">
          <ac:chgData name="Tran Ngoc Khoa" userId="99a81844cb2399fe" providerId="LiveId" clId="{C1AA837C-02CA-4777-9207-FE7AC77DD085}" dt="2021-03-04T09:54:19.613" v="2022" actId="478"/>
          <ac:picMkLst>
            <pc:docMk/>
            <pc:sldMk cId="1241598725" sldId="274"/>
            <ac:picMk id="2050" creationId="{AC671F0B-A9BD-474A-8C11-B77A041B556C}"/>
          </ac:picMkLst>
        </pc:picChg>
        <pc:picChg chg="add del">
          <ac:chgData name="Tran Ngoc Khoa" userId="99a81844cb2399fe" providerId="LiveId" clId="{C1AA837C-02CA-4777-9207-FE7AC77DD085}" dt="2021-03-04T09:49:13.841" v="1999"/>
          <ac:picMkLst>
            <pc:docMk/>
            <pc:sldMk cId="1241598725" sldId="274"/>
            <ac:picMk id="2052" creationId="{19E4184C-11DA-4513-A79A-60D3CF5C4477}"/>
          </ac:picMkLst>
        </pc:picChg>
        <pc:cxnChg chg="add del">
          <ac:chgData name="Tran Ngoc Khoa" userId="99a81844cb2399fe" providerId="LiveId" clId="{C1AA837C-02CA-4777-9207-FE7AC77DD085}" dt="2021-03-04T09:48:46.378" v="1992" actId="26606"/>
          <ac:cxnSpMkLst>
            <pc:docMk/>
            <pc:sldMk cId="1241598725" sldId="274"/>
            <ac:cxnSpMk id="107" creationId="{81F86B2C-5FF7-48E0-B5B0-ABEA39A1E2C9}"/>
          </ac:cxnSpMkLst>
        </pc:cxnChg>
      </pc:sldChg>
    </pc:docChg>
  </pc:docChgLst>
  <pc:docChgLst>
    <pc:chgData name="Tran Ngoc Khoa 20173986" userId="S::khoa.tn173986_sis.hust.edu.vn#ext#@deviot447.onmicrosoft.com::212be03c-f894-42c2-91e9-f53cef9850e6" providerId="AD" clId="Web-{18875329-F80A-4875-936C-EFCE4307D08E}"/>
    <pc:docChg chg="modSld">
      <pc:chgData name="Tran Ngoc Khoa 20173986" userId="S::khoa.tn173986_sis.hust.edu.vn#ext#@deviot447.onmicrosoft.com::212be03c-f894-42c2-91e9-f53cef9850e6" providerId="AD" clId="Web-{18875329-F80A-4875-936C-EFCE4307D08E}" dt="2021-03-24T08:52:30.588" v="79" actId="1076"/>
      <pc:docMkLst>
        <pc:docMk/>
      </pc:docMkLst>
      <pc:sldChg chg="modSp modTransition">
        <pc:chgData name="Tran Ngoc Khoa 20173986" userId="S::khoa.tn173986_sis.hust.edu.vn#ext#@deviot447.onmicrosoft.com::212be03c-f894-42c2-91e9-f53cef9850e6" providerId="AD" clId="Web-{18875329-F80A-4875-936C-EFCE4307D08E}" dt="2021-03-24T08:52:12.838" v="78" actId="20577"/>
        <pc:sldMkLst>
          <pc:docMk/>
          <pc:sldMk cId="1315274268" sldId="258"/>
        </pc:sldMkLst>
        <pc:graphicFrameChg chg="mod modGraphic">
          <ac:chgData name="Tran Ngoc Khoa 20173986" userId="S::khoa.tn173986_sis.hust.edu.vn#ext#@deviot447.onmicrosoft.com::212be03c-f894-42c2-91e9-f53cef9850e6" providerId="AD" clId="Web-{18875329-F80A-4875-936C-EFCE4307D08E}" dt="2021-03-24T08:52:12.838" v="78" actId="20577"/>
          <ac:graphicFrameMkLst>
            <pc:docMk/>
            <pc:sldMk cId="1315274268" sldId="258"/>
            <ac:graphicFrameMk id="4" creationId="{06AA9B91-1952-4069-BEE6-41CE6CF52778}"/>
          </ac:graphicFrameMkLst>
        </pc:graphicFrameChg>
      </pc:sldChg>
      <pc:sldChg chg="modSp modTransition">
        <pc:chgData name="Tran Ngoc Khoa 20173986" userId="S::khoa.tn173986_sis.hust.edu.vn#ext#@deviot447.onmicrosoft.com::212be03c-f894-42c2-91e9-f53cef9850e6" providerId="AD" clId="Web-{18875329-F80A-4875-936C-EFCE4307D08E}" dt="2021-03-24T08:52:30.588" v="79" actId="1076"/>
        <pc:sldMkLst>
          <pc:docMk/>
          <pc:sldMk cId="3119009040" sldId="259"/>
        </pc:sldMkLst>
        <pc:graphicFrameChg chg="mod modGraphic">
          <ac:chgData name="Tran Ngoc Khoa 20173986" userId="S::khoa.tn173986_sis.hust.edu.vn#ext#@deviot447.onmicrosoft.com::212be03c-f894-42c2-91e9-f53cef9850e6" providerId="AD" clId="Web-{18875329-F80A-4875-936C-EFCE4307D08E}" dt="2021-03-24T08:52:30.588" v="79" actId="1076"/>
          <ac:graphicFrameMkLst>
            <pc:docMk/>
            <pc:sldMk cId="3119009040" sldId="259"/>
            <ac:graphicFrameMk id="6" creationId="{06D6DB80-EF2F-40C9-B925-60DE61EB1657}"/>
          </ac:graphicFrameMkLst>
        </pc:graphicFrameChg>
      </pc:sldChg>
      <pc:sldChg chg="modTransition">
        <pc:chgData name="Tran Ngoc Khoa 20173986" userId="S::khoa.tn173986_sis.hust.edu.vn#ext#@deviot447.onmicrosoft.com::212be03c-f894-42c2-91e9-f53cef9850e6" providerId="AD" clId="Web-{18875329-F80A-4875-936C-EFCE4307D08E}" dt="2021-03-24T08:51:54.728" v="69"/>
        <pc:sldMkLst>
          <pc:docMk/>
          <pc:sldMk cId="1362392553" sldId="260"/>
        </pc:sldMkLst>
      </pc:sldChg>
      <pc:sldChg chg="modTransition">
        <pc:chgData name="Tran Ngoc Khoa 20173986" userId="S::khoa.tn173986_sis.hust.edu.vn#ext#@deviot447.onmicrosoft.com::212be03c-f894-42c2-91e9-f53cef9850e6" providerId="AD" clId="Web-{18875329-F80A-4875-936C-EFCE4307D08E}" dt="2021-03-24T08:51:54.728" v="68"/>
        <pc:sldMkLst>
          <pc:docMk/>
          <pc:sldMk cId="1468443351" sldId="268"/>
        </pc:sldMkLst>
      </pc:sldChg>
      <pc:sldChg chg="modTransition">
        <pc:chgData name="Tran Ngoc Khoa 20173986" userId="S::khoa.tn173986_sis.hust.edu.vn#ext#@deviot447.onmicrosoft.com::212be03c-f894-42c2-91e9-f53cef9850e6" providerId="AD" clId="Web-{18875329-F80A-4875-936C-EFCE4307D08E}" dt="2021-03-24T08:51:54.728" v="70"/>
        <pc:sldMkLst>
          <pc:docMk/>
          <pc:sldMk cId="3832561533" sldId="269"/>
        </pc:sldMkLst>
      </pc:sldChg>
      <pc:sldChg chg="modTransition">
        <pc:chgData name="Tran Ngoc Khoa 20173986" userId="S::khoa.tn173986_sis.hust.edu.vn#ext#@deviot447.onmicrosoft.com::212be03c-f894-42c2-91e9-f53cef9850e6" providerId="AD" clId="Web-{18875329-F80A-4875-936C-EFCE4307D08E}" dt="2021-03-24T08:51:54.728" v="72"/>
        <pc:sldMkLst>
          <pc:docMk/>
          <pc:sldMk cId="151255179" sldId="272"/>
        </pc:sldMkLst>
      </pc:sldChg>
      <pc:sldChg chg="modTransition">
        <pc:chgData name="Tran Ngoc Khoa 20173986" userId="S::khoa.tn173986_sis.hust.edu.vn#ext#@deviot447.onmicrosoft.com::212be03c-f894-42c2-91e9-f53cef9850e6" providerId="AD" clId="Web-{18875329-F80A-4875-936C-EFCE4307D08E}" dt="2021-03-24T08:51:54.728" v="73"/>
        <pc:sldMkLst>
          <pc:docMk/>
          <pc:sldMk cId="3014124027" sldId="273"/>
        </pc:sldMkLst>
      </pc:sldChg>
      <pc:sldChg chg="modTransition">
        <pc:chgData name="Tran Ngoc Khoa 20173986" userId="S::khoa.tn173986_sis.hust.edu.vn#ext#@deviot447.onmicrosoft.com::212be03c-f894-42c2-91e9-f53cef9850e6" providerId="AD" clId="Web-{18875329-F80A-4875-936C-EFCE4307D08E}" dt="2021-03-24T08:51:54.728" v="71"/>
        <pc:sldMkLst>
          <pc:docMk/>
          <pc:sldMk cId="1241598725" sldId="274"/>
        </pc:sldMkLst>
      </pc:sldChg>
    </pc:docChg>
  </pc:docChgLst>
  <pc:docChgLst>
    <pc:chgData name="Tran Ngoc Khoa 20173986" userId="S::khoa.tn173986_sis.hust.edu.vn#ext#@deviot447.onmicrosoft.com::212be03c-f894-42c2-91e9-f53cef9850e6" providerId="AD" clId="Web-{3EBF7F7D-76D1-4100-8A3D-D0F182CF3D6D}"/>
    <pc:docChg chg="modSld">
      <pc:chgData name="Tran Ngoc Khoa 20173986" userId="S::khoa.tn173986_sis.hust.edu.vn#ext#@deviot447.onmicrosoft.com::212be03c-f894-42c2-91e9-f53cef9850e6" providerId="AD" clId="Web-{3EBF7F7D-76D1-4100-8A3D-D0F182CF3D6D}" dt="2021-03-24T09:51:52.391" v="10" actId="1076"/>
      <pc:docMkLst>
        <pc:docMk/>
      </pc:docMkLst>
      <pc:sldChg chg="addSp delSp modSp">
        <pc:chgData name="Tran Ngoc Khoa 20173986" userId="S::khoa.tn173986_sis.hust.edu.vn#ext#@deviot447.onmicrosoft.com::212be03c-f894-42c2-91e9-f53cef9850e6" providerId="AD" clId="Web-{3EBF7F7D-76D1-4100-8A3D-D0F182CF3D6D}" dt="2021-03-24T09:51:52.391" v="10" actId="1076"/>
        <pc:sldMkLst>
          <pc:docMk/>
          <pc:sldMk cId="3014124027" sldId="273"/>
        </pc:sldMkLst>
        <pc:spChg chg="del">
          <ac:chgData name="Tran Ngoc Khoa 20173986" userId="S::khoa.tn173986_sis.hust.edu.vn#ext#@deviot447.onmicrosoft.com::212be03c-f894-42c2-91e9-f53cef9850e6" providerId="AD" clId="Web-{3EBF7F7D-76D1-4100-8A3D-D0F182CF3D6D}" dt="2021-03-24T09:49:55.266" v="0"/>
          <ac:spMkLst>
            <pc:docMk/>
            <pc:sldMk cId="3014124027" sldId="273"/>
            <ac:spMk id="3" creationId="{D4A70D3C-95CA-419D-B005-F4F622CEAFE2}"/>
          </ac:spMkLst>
        </pc:spChg>
        <pc:spChg chg="add del mod">
          <ac:chgData name="Tran Ngoc Khoa 20173986" userId="S::khoa.tn173986_sis.hust.edu.vn#ext#@deviot447.onmicrosoft.com::212be03c-f894-42c2-91e9-f53cef9850e6" providerId="AD" clId="Web-{3EBF7F7D-76D1-4100-8A3D-D0F182CF3D6D}" dt="2021-03-24T09:51:01.126" v="2"/>
          <ac:spMkLst>
            <pc:docMk/>
            <pc:sldMk cId="3014124027" sldId="273"/>
            <ac:spMk id="7" creationId="{D0449042-6B0E-44E3-9CF4-A915185AD92F}"/>
          </ac:spMkLst>
        </pc:spChg>
        <pc:picChg chg="add del mod ord">
          <ac:chgData name="Tran Ngoc Khoa 20173986" userId="S::khoa.tn173986_sis.hust.edu.vn#ext#@deviot447.onmicrosoft.com::212be03c-f894-42c2-91e9-f53cef9850e6" providerId="AD" clId="Web-{3EBF7F7D-76D1-4100-8A3D-D0F182CF3D6D}" dt="2021-03-24T09:49:59.594" v="1"/>
          <ac:picMkLst>
            <pc:docMk/>
            <pc:sldMk cId="3014124027" sldId="273"/>
            <ac:picMk id="4" creationId="{FB47BF89-7B68-4FBB-9EC0-B0C6526713C9}"/>
          </ac:picMkLst>
        </pc:picChg>
        <pc:picChg chg="add mod ord">
          <ac:chgData name="Tran Ngoc Khoa 20173986" userId="S::khoa.tn173986_sis.hust.edu.vn#ext#@deviot447.onmicrosoft.com::212be03c-f894-42c2-91e9-f53cef9850e6" providerId="AD" clId="Web-{3EBF7F7D-76D1-4100-8A3D-D0F182CF3D6D}" dt="2021-03-24T09:51:52.391" v="10" actId="1076"/>
          <ac:picMkLst>
            <pc:docMk/>
            <pc:sldMk cId="3014124027" sldId="273"/>
            <ac:picMk id="8" creationId="{E858DEB9-0BDD-4FFD-9110-5BBCA73831C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7521E-3BE9-4591-B1E2-B5118EC1A1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61EDB-4190-4E64-A667-6CCB4E1F549A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Task Operation	</a:t>
          </a:r>
          <a:r>
            <a:rPr lang="en-US" dirty="0">
              <a:latin typeface="Century Gothic"/>
              <a:cs typeface="Arial"/>
            </a:rPr>
            <a:t>	</a:t>
          </a:r>
          <a:endParaRPr lang="en-US" dirty="0">
            <a:latin typeface="Arial"/>
            <a:cs typeface="Arial"/>
          </a:endParaRPr>
        </a:p>
      </dgm:t>
    </dgm:pt>
    <dgm:pt modelId="{D8CE5FB3-7B61-42F9-8B01-42D69FA3AA6D}" type="parTrans" cxnId="{B3FFADA1-920C-47E1-AAB0-B26E4E459B7D}">
      <dgm:prSet/>
      <dgm:spPr/>
    </dgm:pt>
    <dgm:pt modelId="{20E6FA1D-DF84-415D-A8C5-7162901C4E50}" type="sibTrans" cxnId="{B3FFADA1-920C-47E1-AAB0-B26E4E459B7D}">
      <dgm:prSet/>
      <dgm:spPr/>
    </dgm:pt>
    <dgm:pt modelId="{C8D90CF8-C7C2-49BA-8460-3E2E6CF04FC4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Queue</a:t>
          </a:r>
        </a:p>
      </dgm:t>
    </dgm:pt>
    <dgm:pt modelId="{30667AC9-6DFE-4400-B5A2-1A2B972CF218}" type="parTrans" cxnId="{CEE8B10C-7C0E-4E4A-A62F-ADE455353966}">
      <dgm:prSet/>
      <dgm:spPr/>
    </dgm:pt>
    <dgm:pt modelId="{4FD2EBCB-1F8F-450F-AE16-B77660149913}" type="sibTrans" cxnId="{CEE8B10C-7C0E-4E4A-A62F-ADE455353966}">
      <dgm:prSet/>
      <dgm:spPr/>
    </dgm:pt>
    <dgm:pt modelId="{448E2678-8BF3-4999-8AA8-ADE2DF7A87FE}">
      <dgm:prSet phldr="0"/>
      <dgm:spPr/>
      <dgm:t>
        <a:bodyPr/>
        <a:lstStyle/>
        <a:p>
          <a:pPr rtl="0"/>
          <a:r>
            <a:rPr lang="en-US" dirty="0" err="1">
              <a:latin typeface="Arial"/>
              <a:cs typeface="Arial"/>
            </a:rPr>
            <a:t>Semarphore</a:t>
          </a:r>
          <a:endParaRPr lang="en-US" dirty="0">
            <a:latin typeface="Arial"/>
            <a:cs typeface="Arial"/>
          </a:endParaRPr>
        </a:p>
      </dgm:t>
    </dgm:pt>
    <dgm:pt modelId="{8C1460E2-0C91-462C-9BC0-C57EEE136224}" type="parTrans" cxnId="{57EE9BF1-EA20-4C05-9738-29618746ABE8}">
      <dgm:prSet/>
      <dgm:spPr/>
    </dgm:pt>
    <dgm:pt modelId="{EF0EFDA3-D153-4E0C-8B17-1277F61D8AA7}" type="sibTrans" cxnId="{57EE9BF1-EA20-4C05-9738-29618746ABE8}">
      <dgm:prSet/>
      <dgm:spPr/>
    </dgm:pt>
    <dgm:pt modelId="{6EC1EA36-2303-4B5A-B8D2-DA0E443B2954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Mutex</a:t>
          </a:r>
        </a:p>
      </dgm:t>
    </dgm:pt>
    <dgm:pt modelId="{B40A8B53-F382-4DC2-91B9-80EDF45292F4}" type="parTrans" cxnId="{A05082E0-5E44-407D-8258-541E5DAB509F}">
      <dgm:prSet/>
      <dgm:spPr/>
    </dgm:pt>
    <dgm:pt modelId="{7FE2AD6D-7F31-46D9-B790-71D166D2580F}" type="sibTrans" cxnId="{A05082E0-5E44-407D-8258-541E5DAB509F}">
      <dgm:prSet/>
      <dgm:spPr/>
    </dgm:pt>
    <dgm:pt modelId="{227C12BF-7C45-4614-9C1E-9EFFFCB14451}">
      <dgm:prSet phldr="0"/>
      <dgm:spPr/>
      <dgm:t>
        <a:bodyPr/>
        <a:lstStyle/>
        <a:p>
          <a:pPr rtl="0"/>
          <a:r>
            <a:rPr lang="en-US" dirty="0" err="1">
              <a:latin typeface="Arial"/>
              <a:cs typeface="Arial"/>
            </a:rPr>
            <a:t>Softwart</a:t>
          </a:r>
          <a:r>
            <a:rPr lang="en-US" dirty="0">
              <a:latin typeface="Arial"/>
              <a:cs typeface="Arial"/>
            </a:rPr>
            <a:t> Timer</a:t>
          </a:r>
        </a:p>
      </dgm:t>
    </dgm:pt>
    <dgm:pt modelId="{78775FB1-1BDF-459F-BFB2-B0C21C71DA50}" type="parTrans" cxnId="{8B6D67D2-2D23-4570-AE34-58AE2D928650}">
      <dgm:prSet/>
      <dgm:spPr/>
    </dgm:pt>
    <dgm:pt modelId="{7EDE4D24-360B-4C06-BB52-FDFB5475E3A4}" type="sibTrans" cxnId="{8B6D67D2-2D23-4570-AE34-58AE2D928650}">
      <dgm:prSet/>
      <dgm:spPr/>
    </dgm:pt>
    <dgm:pt modelId="{E341C049-D601-484E-8A32-3CBB09CA2F87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Interrupt in RTOS</a:t>
          </a:r>
        </a:p>
      </dgm:t>
    </dgm:pt>
    <dgm:pt modelId="{CD800C4F-E374-4961-8507-083CD24565CC}" type="parTrans" cxnId="{F61FF232-756D-47BE-AA00-9A50A4FA06EC}">
      <dgm:prSet/>
      <dgm:spPr/>
    </dgm:pt>
    <dgm:pt modelId="{685656F2-0ED2-4E02-9758-38F36491D0FB}" type="sibTrans" cxnId="{F61FF232-756D-47BE-AA00-9A50A4FA06EC}">
      <dgm:prSet/>
      <dgm:spPr/>
    </dgm:pt>
    <dgm:pt modelId="{6CB3C360-B35B-4495-B50D-D5B9950D9A60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Event Groups</a:t>
          </a:r>
        </a:p>
      </dgm:t>
    </dgm:pt>
    <dgm:pt modelId="{B019C926-E1F1-4042-A663-BA133607B82B}" type="parTrans" cxnId="{2245EE05-AC6F-4C4D-A7FC-2FEBEB8180F0}">
      <dgm:prSet/>
      <dgm:spPr/>
    </dgm:pt>
    <dgm:pt modelId="{54C973BD-5D98-4DE2-B13C-856364E582DE}" type="sibTrans" cxnId="{2245EE05-AC6F-4C4D-A7FC-2FEBEB8180F0}">
      <dgm:prSet/>
      <dgm:spPr/>
    </dgm:pt>
    <dgm:pt modelId="{5A5C9D5C-AED1-4152-B940-FD21AA7B9040}">
      <dgm:prSet phldr="0"/>
      <dgm:spPr/>
      <dgm:t>
        <a:bodyPr/>
        <a:lstStyle/>
        <a:p>
          <a:endParaRPr lang="en-US" dirty="0">
            <a:latin typeface="Arial"/>
            <a:cs typeface="Arial"/>
          </a:endParaRPr>
        </a:p>
      </dgm:t>
    </dgm:pt>
    <dgm:pt modelId="{64DD7B86-E87C-4A95-9D57-0C6B568FEAD8}" type="parTrans" cxnId="{C5FC3564-0DC1-4AE9-8609-099394838F24}">
      <dgm:prSet/>
      <dgm:spPr/>
    </dgm:pt>
    <dgm:pt modelId="{063D6D38-CAB7-4608-AF9E-B7CA591C3660}" type="sibTrans" cxnId="{C5FC3564-0DC1-4AE9-8609-099394838F24}">
      <dgm:prSet/>
      <dgm:spPr/>
    </dgm:pt>
    <dgm:pt modelId="{4CF354AC-5C6C-4D9D-BD61-CF711AD8D9F6}" type="pres">
      <dgm:prSet presAssocID="{43E7521E-3BE9-4591-B1E2-B5118EC1A1F2}" presName="Name0" presStyleCnt="0">
        <dgm:presLayoutVars>
          <dgm:chMax val="7"/>
          <dgm:chPref val="7"/>
          <dgm:dir/>
        </dgm:presLayoutVars>
      </dgm:prSet>
      <dgm:spPr/>
    </dgm:pt>
    <dgm:pt modelId="{48FBE328-08E2-4112-BCE2-0A156EFE5CEE}" type="pres">
      <dgm:prSet presAssocID="{43E7521E-3BE9-4591-B1E2-B5118EC1A1F2}" presName="Name1" presStyleCnt="0"/>
      <dgm:spPr/>
    </dgm:pt>
    <dgm:pt modelId="{57A63E94-F1E3-4FE7-A8DA-418641CC535C}" type="pres">
      <dgm:prSet presAssocID="{43E7521E-3BE9-4591-B1E2-B5118EC1A1F2}" presName="cycle" presStyleCnt="0"/>
      <dgm:spPr/>
    </dgm:pt>
    <dgm:pt modelId="{8F113AC0-3179-4F14-8B5C-C7719576575B}" type="pres">
      <dgm:prSet presAssocID="{43E7521E-3BE9-4591-B1E2-B5118EC1A1F2}" presName="srcNode" presStyleLbl="node1" presStyleIdx="0" presStyleCnt="7"/>
      <dgm:spPr/>
    </dgm:pt>
    <dgm:pt modelId="{2AC98173-387C-4BE1-9E37-7F54040D09AE}" type="pres">
      <dgm:prSet presAssocID="{43E7521E-3BE9-4591-B1E2-B5118EC1A1F2}" presName="conn" presStyleLbl="parChTrans1D2" presStyleIdx="0" presStyleCnt="1"/>
      <dgm:spPr/>
    </dgm:pt>
    <dgm:pt modelId="{18F90B13-9637-455A-800D-D1D94668AF80}" type="pres">
      <dgm:prSet presAssocID="{43E7521E-3BE9-4591-B1E2-B5118EC1A1F2}" presName="extraNode" presStyleLbl="node1" presStyleIdx="0" presStyleCnt="7"/>
      <dgm:spPr/>
    </dgm:pt>
    <dgm:pt modelId="{CAB2F1AB-B3E5-4B21-937F-C7C755A45101}" type="pres">
      <dgm:prSet presAssocID="{43E7521E-3BE9-4591-B1E2-B5118EC1A1F2}" presName="dstNode" presStyleLbl="node1" presStyleIdx="0" presStyleCnt="7"/>
      <dgm:spPr/>
    </dgm:pt>
    <dgm:pt modelId="{5D30B0B3-E67F-4E28-BFC9-393D7122EF4A}" type="pres">
      <dgm:prSet presAssocID="{1A761EDB-4190-4E64-A667-6CCB4E1F549A}" presName="text_1" presStyleLbl="node1" presStyleIdx="0" presStyleCnt="7">
        <dgm:presLayoutVars>
          <dgm:bulletEnabled val="1"/>
        </dgm:presLayoutVars>
      </dgm:prSet>
      <dgm:spPr/>
    </dgm:pt>
    <dgm:pt modelId="{2F937B72-60E6-4149-ADDB-72D4636D5F04}" type="pres">
      <dgm:prSet presAssocID="{1A761EDB-4190-4E64-A667-6CCB4E1F549A}" presName="accent_1" presStyleCnt="0"/>
      <dgm:spPr/>
    </dgm:pt>
    <dgm:pt modelId="{CEDC0B4D-34B3-4F3C-98BD-4496962A07B3}" type="pres">
      <dgm:prSet presAssocID="{1A761EDB-4190-4E64-A667-6CCB4E1F549A}" presName="accentRepeatNode" presStyleLbl="solidFgAcc1" presStyleIdx="0" presStyleCnt="7"/>
      <dgm:spPr/>
    </dgm:pt>
    <dgm:pt modelId="{25E7BDE8-F0A9-4674-8C97-D7E4BBE3F2AB}" type="pres">
      <dgm:prSet presAssocID="{C8D90CF8-C7C2-49BA-8460-3E2E6CF04FC4}" presName="text_2" presStyleLbl="node1" presStyleIdx="1" presStyleCnt="7">
        <dgm:presLayoutVars>
          <dgm:bulletEnabled val="1"/>
        </dgm:presLayoutVars>
      </dgm:prSet>
      <dgm:spPr/>
    </dgm:pt>
    <dgm:pt modelId="{B5B6BC98-E7E1-4874-904F-4BDB2D422C19}" type="pres">
      <dgm:prSet presAssocID="{C8D90CF8-C7C2-49BA-8460-3E2E6CF04FC4}" presName="accent_2" presStyleCnt="0"/>
      <dgm:spPr/>
    </dgm:pt>
    <dgm:pt modelId="{AB9672A9-8669-496B-BC7C-D39F8F3891E1}" type="pres">
      <dgm:prSet presAssocID="{C8D90CF8-C7C2-49BA-8460-3E2E6CF04FC4}" presName="accentRepeatNode" presStyleLbl="solidFgAcc1" presStyleIdx="1" presStyleCnt="7"/>
      <dgm:spPr/>
    </dgm:pt>
    <dgm:pt modelId="{BFD93B81-696D-4BF6-A270-8AA677D1BCE4}" type="pres">
      <dgm:prSet presAssocID="{448E2678-8BF3-4999-8AA8-ADE2DF7A87FE}" presName="text_3" presStyleLbl="node1" presStyleIdx="2" presStyleCnt="7">
        <dgm:presLayoutVars>
          <dgm:bulletEnabled val="1"/>
        </dgm:presLayoutVars>
      </dgm:prSet>
      <dgm:spPr/>
    </dgm:pt>
    <dgm:pt modelId="{05933618-73A9-4B72-9A4B-A0197DCE1271}" type="pres">
      <dgm:prSet presAssocID="{448E2678-8BF3-4999-8AA8-ADE2DF7A87FE}" presName="accent_3" presStyleCnt="0"/>
      <dgm:spPr/>
    </dgm:pt>
    <dgm:pt modelId="{E463A066-C452-4F41-881C-835AB85EE3D2}" type="pres">
      <dgm:prSet presAssocID="{448E2678-8BF3-4999-8AA8-ADE2DF7A87FE}" presName="accentRepeatNode" presStyleLbl="solidFgAcc1" presStyleIdx="2" presStyleCnt="7"/>
      <dgm:spPr/>
    </dgm:pt>
    <dgm:pt modelId="{6CF22148-E590-4E7B-A7D0-7CB53F6D6807}" type="pres">
      <dgm:prSet presAssocID="{6EC1EA36-2303-4B5A-B8D2-DA0E443B2954}" presName="text_4" presStyleLbl="node1" presStyleIdx="3" presStyleCnt="7">
        <dgm:presLayoutVars>
          <dgm:bulletEnabled val="1"/>
        </dgm:presLayoutVars>
      </dgm:prSet>
      <dgm:spPr/>
    </dgm:pt>
    <dgm:pt modelId="{FB4EEDA1-9BD8-4AC2-B2CB-26BA41CE6423}" type="pres">
      <dgm:prSet presAssocID="{6EC1EA36-2303-4B5A-B8D2-DA0E443B2954}" presName="accent_4" presStyleCnt="0"/>
      <dgm:spPr/>
    </dgm:pt>
    <dgm:pt modelId="{DB8CB59A-721B-4DDC-AD85-23C53D1F7FCB}" type="pres">
      <dgm:prSet presAssocID="{6EC1EA36-2303-4B5A-B8D2-DA0E443B2954}" presName="accentRepeatNode" presStyleLbl="solidFgAcc1" presStyleIdx="3" presStyleCnt="7"/>
      <dgm:spPr/>
    </dgm:pt>
    <dgm:pt modelId="{3CAE086A-5F26-427F-A9A5-280A5791F695}" type="pres">
      <dgm:prSet presAssocID="{227C12BF-7C45-4614-9C1E-9EFFFCB14451}" presName="text_5" presStyleLbl="node1" presStyleIdx="4" presStyleCnt="7">
        <dgm:presLayoutVars>
          <dgm:bulletEnabled val="1"/>
        </dgm:presLayoutVars>
      </dgm:prSet>
      <dgm:spPr/>
    </dgm:pt>
    <dgm:pt modelId="{5154F4E2-A885-4FFE-BAEA-34D2024C6777}" type="pres">
      <dgm:prSet presAssocID="{227C12BF-7C45-4614-9C1E-9EFFFCB14451}" presName="accent_5" presStyleCnt="0"/>
      <dgm:spPr/>
    </dgm:pt>
    <dgm:pt modelId="{E7D1CF58-6E59-4082-BE85-55417A28D6A5}" type="pres">
      <dgm:prSet presAssocID="{227C12BF-7C45-4614-9C1E-9EFFFCB14451}" presName="accentRepeatNode" presStyleLbl="solidFgAcc1" presStyleIdx="4" presStyleCnt="7"/>
      <dgm:spPr/>
    </dgm:pt>
    <dgm:pt modelId="{07E13E51-2A2B-40BC-8D52-29983145C875}" type="pres">
      <dgm:prSet presAssocID="{E341C049-D601-484E-8A32-3CBB09CA2F87}" presName="text_6" presStyleLbl="node1" presStyleIdx="5" presStyleCnt="7">
        <dgm:presLayoutVars>
          <dgm:bulletEnabled val="1"/>
        </dgm:presLayoutVars>
      </dgm:prSet>
      <dgm:spPr/>
    </dgm:pt>
    <dgm:pt modelId="{D1A92841-C4C7-49A0-B649-656ABF9D7F16}" type="pres">
      <dgm:prSet presAssocID="{E341C049-D601-484E-8A32-3CBB09CA2F87}" presName="accent_6" presStyleCnt="0"/>
      <dgm:spPr/>
    </dgm:pt>
    <dgm:pt modelId="{1E09C660-4F0B-445F-9F10-691458CEACA3}" type="pres">
      <dgm:prSet presAssocID="{E341C049-D601-484E-8A32-3CBB09CA2F87}" presName="accentRepeatNode" presStyleLbl="solidFgAcc1" presStyleIdx="5" presStyleCnt="7"/>
      <dgm:spPr/>
    </dgm:pt>
    <dgm:pt modelId="{20DCD9A3-A038-4766-858A-63C09A6A9F6F}" type="pres">
      <dgm:prSet presAssocID="{6CB3C360-B35B-4495-B50D-D5B9950D9A60}" presName="text_7" presStyleLbl="node1" presStyleIdx="6" presStyleCnt="7">
        <dgm:presLayoutVars>
          <dgm:bulletEnabled val="1"/>
        </dgm:presLayoutVars>
      </dgm:prSet>
      <dgm:spPr/>
    </dgm:pt>
    <dgm:pt modelId="{8405641D-0B5C-45CB-8B33-3BA2AE4C9425}" type="pres">
      <dgm:prSet presAssocID="{6CB3C360-B35B-4495-B50D-D5B9950D9A60}" presName="accent_7" presStyleCnt="0"/>
      <dgm:spPr/>
    </dgm:pt>
    <dgm:pt modelId="{986972EA-E9B4-45C0-9A7E-594DFBF29A18}" type="pres">
      <dgm:prSet presAssocID="{6CB3C360-B35B-4495-B50D-D5B9950D9A60}" presName="accentRepeatNode" presStyleLbl="solidFgAcc1" presStyleIdx="6" presStyleCnt="7"/>
      <dgm:spPr/>
    </dgm:pt>
  </dgm:ptLst>
  <dgm:cxnLst>
    <dgm:cxn modelId="{2245EE05-AC6F-4C4D-A7FC-2FEBEB8180F0}" srcId="{43E7521E-3BE9-4591-B1E2-B5118EC1A1F2}" destId="{6CB3C360-B35B-4495-B50D-D5B9950D9A60}" srcOrd="6" destOrd="0" parTransId="{B019C926-E1F1-4042-A663-BA133607B82B}" sibTransId="{54C973BD-5D98-4DE2-B13C-856364E582DE}"/>
    <dgm:cxn modelId="{CEE8B10C-7C0E-4E4A-A62F-ADE455353966}" srcId="{43E7521E-3BE9-4591-B1E2-B5118EC1A1F2}" destId="{C8D90CF8-C7C2-49BA-8460-3E2E6CF04FC4}" srcOrd="1" destOrd="0" parTransId="{30667AC9-6DFE-4400-B5A2-1A2B972CF218}" sibTransId="{4FD2EBCB-1F8F-450F-AE16-B77660149913}"/>
    <dgm:cxn modelId="{8F1E3311-4CB2-4A1E-A145-699BE2F5F7C8}" type="presOf" srcId="{6CB3C360-B35B-4495-B50D-D5B9950D9A60}" destId="{20DCD9A3-A038-4766-858A-63C09A6A9F6F}" srcOrd="0" destOrd="0" presId="urn:microsoft.com/office/officeart/2008/layout/VerticalCurvedList"/>
    <dgm:cxn modelId="{F61FF232-756D-47BE-AA00-9A50A4FA06EC}" srcId="{43E7521E-3BE9-4591-B1E2-B5118EC1A1F2}" destId="{E341C049-D601-484E-8A32-3CBB09CA2F87}" srcOrd="5" destOrd="0" parTransId="{CD800C4F-E374-4961-8507-083CD24565CC}" sibTransId="{685656F2-0ED2-4E02-9758-38F36491D0FB}"/>
    <dgm:cxn modelId="{792DC333-088B-4971-B92D-8FEC8F1FC49D}" type="presOf" srcId="{E341C049-D601-484E-8A32-3CBB09CA2F87}" destId="{07E13E51-2A2B-40BC-8D52-29983145C875}" srcOrd="0" destOrd="0" presId="urn:microsoft.com/office/officeart/2008/layout/VerticalCurvedList"/>
    <dgm:cxn modelId="{C5FC3564-0DC1-4AE9-8609-099394838F24}" srcId="{43E7521E-3BE9-4591-B1E2-B5118EC1A1F2}" destId="{5A5C9D5C-AED1-4152-B940-FD21AA7B9040}" srcOrd="7" destOrd="0" parTransId="{64DD7B86-E87C-4A95-9D57-0C6B568FEAD8}" sibTransId="{063D6D38-CAB7-4608-AF9E-B7CA591C3660}"/>
    <dgm:cxn modelId="{1C386947-24A8-43AA-B884-12B27D12D3B3}" type="presOf" srcId="{C8D90CF8-C7C2-49BA-8460-3E2E6CF04FC4}" destId="{25E7BDE8-F0A9-4674-8C97-D7E4BBE3F2AB}" srcOrd="0" destOrd="0" presId="urn:microsoft.com/office/officeart/2008/layout/VerticalCurvedList"/>
    <dgm:cxn modelId="{50B75E51-6D8F-4FBA-A236-CC8BBCBCD05A}" type="presOf" srcId="{43E7521E-3BE9-4591-B1E2-B5118EC1A1F2}" destId="{4CF354AC-5C6C-4D9D-BD61-CF711AD8D9F6}" srcOrd="0" destOrd="0" presId="urn:microsoft.com/office/officeart/2008/layout/VerticalCurvedList"/>
    <dgm:cxn modelId="{3F2F5C88-48AE-4384-AFA2-B5A3D626648B}" type="presOf" srcId="{227C12BF-7C45-4614-9C1E-9EFFFCB14451}" destId="{3CAE086A-5F26-427F-A9A5-280A5791F695}" srcOrd="0" destOrd="0" presId="urn:microsoft.com/office/officeart/2008/layout/VerticalCurvedList"/>
    <dgm:cxn modelId="{117FD19B-D2AC-40F1-AD65-93E2456CED5C}" type="presOf" srcId="{1A761EDB-4190-4E64-A667-6CCB4E1F549A}" destId="{5D30B0B3-E67F-4E28-BFC9-393D7122EF4A}" srcOrd="0" destOrd="0" presId="urn:microsoft.com/office/officeart/2008/layout/VerticalCurvedList"/>
    <dgm:cxn modelId="{B3FFADA1-920C-47E1-AAB0-B26E4E459B7D}" srcId="{43E7521E-3BE9-4591-B1E2-B5118EC1A1F2}" destId="{1A761EDB-4190-4E64-A667-6CCB4E1F549A}" srcOrd="0" destOrd="0" parTransId="{D8CE5FB3-7B61-42F9-8B01-42D69FA3AA6D}" sibTransId="{20E6FA1D-DF84-415D-A8C5-7162901C4E50}"/>
    <dgm:cxn modelId="{69D3ACCC-250E-4530-9DE1-3BE18F9CD531}" type="presOf" srcId="{20E6FA1D-DF84-415D-A8C5-7162901C4E50}" destId="{2AC98173-387C-4BE1-9E37-7F54040D09AE}" srcOrd="0" destOrd="0" presId="urn:microsoft.com/office/officeart/2008/layout/VerticalCurvedList"/>
    <dgm:cxn modelId="{8B6D67D2-2D23-4570-AE34-58AE2D928650}" srcId="{43E7521E-3BE9-4591-B1E2-B5118EC1A1F2}" destId="{227C12BF-7C45-4614-9C1E-9EFFFCB14451}" srcOrd="4" destOrd="0" parTransId="{78775FB1-1BDF-459F-BFB2-B0C21C71DA50}" sibTransId="{7EDE4D24-360B-4C06-BB52-FDFB5475E3A4}"/>
    <dgm:cxn modelId="{A05082E0-5E44-407D-8258-541E5DAB509F}" srcId="{43E7521E-3BE9-4591-B1E2-B5118EC1A1F2}" destId="{6EC1EA36-2303-4B5A-B8D2-DA0E443B2954}" srcOrd="3" destOrd="0" parTransId="{B40A8B53-F382-4DC2-91B9-80EDF45292F4}" sibTransId="{7FE2AD6D-7F31-46D9-B790-71D166D2580F}"/>
    <dgm:cxn modelId="{57EE9BF1-EA20-4C05-9738-29618746ABE8}" srcId="{43E7521E-3BE9-4591-B1E2-B5118EC1A1F2}" destId="{448E2678-8BF3-4999-8AA8-ADE2DF7A87FE}" srcOrd="2" destOrd="0" parTransId="{8C1460E2-0C91-462C-9BC0-C57EEE136224}" sibTransId="{EF0EFDA3-D153-4E0C-8B17-1277F61D8AA7}"/>
    <dgm:cxn modelId="{B6E50BFB-9258-4960-AC90-5BD012958778}" type="presOf" srcId="{6EC1EA36-2303-4B5A-B8D2-DA0E443B2954}" destId="{6CF22148-E590-4E7B-A7D0-7CB53F6D6807}" srcOrd="0" destOrd="0" presId="urn:microsoft.com/office/officeart/2008/layout/VerticalCurvedList"/>
    <dgm:cxn modelId="{A18917FB-F91F-428D-9B61-3A1F017C53A3}" type="presOf" srcId="{448E2678-8BF3-4999-8AA8-ADE2DF7A87FE}" destId="{BFD93B81-696D-4BF6-A270-8AA677D1BCE4}" srcOrd="0" destOrd="0" presId="urn:microsoft.com/office/officeart/2008/layout/VerticalCurvedList"/>
    <dgm:cxn modelId="{B04C612C-AC14-4A16-AFB3-5CDEF6BB99D9}" type="presParOf" srcId="{4CF354AC-5C6C-4D9D-BD61-CF711AD8D9F6}" destId="{48FBE328-08E2-4112-BCE2-0A156EFE5CEE}" srcOrd="0" destOrd="0" presId="urn:microsoft.com/office/officeart/2008/layout/VerticalCurvedList"/>
    <dgm:cxn modelId="{FF9C3CD4-07AD-4478-82CC-F358E35893D4}" type="presParOf" srcId="{48FBE328-08E2-4112-BCE2-0A156EFE5CEE}" destId="{57A63E94-F1E3-4FE7-A8DA-418641CC535C}" srcOrd="0" destOrd="0" presId="urn:microsoft.com/office/officeart/2008/layout/VerticalCurvedList"/>
    <dgm:cxn modelId="{8C5FCAEA-3F86-47A8-B0F9-028DC0D21A5D}" type="presParOf" srcId="{57A63E94-F1E3-4FE7-A8DA-418641CC535C}" destId="{8F113AC0-3179-4F14-8B5C-C7719576575B}" srcOrd="0" destOrd="0" presId="urn:microsoft.com/office/officeart/2008/layout/VerticalCurvedList"/>
    <dgm:cxn modelId="{A668AFB1-874D-4898-93E2-1EA81230E64F}" type="presParOf" srcId="{57A63E94-F1E3-4FE7-A8DA-418641CC535C}" destId="{2AC98173-387C-4BE1-9E37-7F54040D09AE}" srcOrd="1" destOrd="0" presId="urn:microsoft.com/office/officeart/2008/layout/VerticalCurvedList"/>
    <dgm:cxn modelId="{59A0BF60-2643-421B-B114-56EB3142DC04}" type="presParOf" srcId="{57A63E94-F1E3-4FE7-A8DA-418641CC535C}" destId="{18F90B13-9637-455A-800D-D1D94668AF80}" srcOrd="2" destOrd="0" presId="urn:microsoft.com/office/officeart/2008/layout/VerticalCurvedList"/>
    <dgm:cxn modelId="{7F7F0AD4-1FE0-4470-B1CA-0F708183094D}" type="presParOf" srcId="{57A63E94-F1E3-4FE7-A8DA-418641CC535C}" destId="{CAB2F1AB-B3E5-4B21-937F-C7C755A45101}" srcOrd="3" destOrd="0" presId="urn:microsoft.com/office/officeart/2008/layout/VerticalCurvedList"/>
    <dgm:cxn modelId="{58A3D6AD-55CF-4476-A082-ACD438F1ED75}" type="presParOf" srcId="{48FBE328-08E2-4112-BCE2-0A156EFE5CEE}" destId="{5D30B0B3-E67F-4E28-BFC9-393D7122EF4A}" srcOrd="1" destOrd="0" presId="urn:microsoft.com/office/officeart/2008/layout/VerticalCurvedList"/>
    <dgm:cxn modelId="{504F18F0-2DDB-482A-A68B-D7710CC6A4D8}" type="presParOf" srcId="{48FBE328-08E2-4112-BCE2-0A156EFE5CEE}" destId="{2F937B72-60E6-4149-ADDB-72D4636D5F04}" srcOrd="2" destOrd="0" presId="urn:microsoft.com/office/officeart/2008/layout/VerticalCurvedList"/>
    <dgm:cxn modelId="{CA72E5CD-4212-4A20-8911-66D5197634D9}" type="presParOf" srcId="{2F937B72-60E6-4149-ADDB-72D4636D5F04}" destId="{CEDC0B4D-34B3-4F3C-98BD-4496962A07B3}" srcOrd="0" destOrd="0" presId="urn:microsoft.com/office/officeart/2008/layout/VerticalCurvedList"/>
    <dgm:cxn modelId="{D9F7926F-322B-412D-B3FC-99A029431277}" type="presParOf" srcId="{48FBE328-08E2-4112-BCE2-0A156EFE5CEE}" destId="{25E7BDE8-F0A9-4674-8C97-D7E4BBE3F2AB}" srcOrd="3" destOrd="0" presId="urn:microsoft.com/office/officeart/2008/layout/VerticalCurvedList"/>
    <dgm:cxn modelId="{4BC8A2E0-7B48-4BBF-9E46-5B63330CA73D}" type="presParOf" srcId="{48FBE328-08E2-4112-BCE2-0A156EFE5CEE}" destId="{B5B6BC98-E7E1-4874-904F-4BDB2D422C19}" srcOrd="4" destOrd="0" presId="urn:microsoft.com/office/officeart/2008/layout/VerticalCurvedList"/>
    <dgm:cxn modelId="{4BFE880C-47C9-47C1-B800-B4D6E5723BCC}" type="presParOf" srcId="{B5B6BC98-E7E1-4874-904F-4BDB2D422C19}" destId="{AB9672A9-8669-496B-BC7C-D39F8F3891E1}" srcOrd="0" destOrd="0" presId="urn:microsoft.com/office/officeart/2008/layout/VerticalCurvedList"/>
    <dgm:cxn modelId="{3ED56E57-624C-4403-8599-B761ECB9F99A}" type="presParOf" srcId="{48FBE328-08E2-4112-BCE2-0A156EFE5CEE}" destId="{BFD93B81-696D-4BF6-A270-8AA677D1BCE4}" srcOrd="5" destOrd="0" presId="urn:microsoft.com/office/officeart/2008/layout/VerticalCurvedList"/>
    <dgm:cxn modelId="{8960D610-0E40-4E4C-A33D-B5D8F35B5FD9}" type="presParOf" srcId="{48FBE328-08E2-4112-BCE2-0A156EFE5CEE}" destId="{05933618-73A9-4B72-9A4B-A0197DCE1271}" srcOrd="6" destOrd="0" presId="urn:microsoft.com/office/officeart/2008/layout/VerticalCurvedList"/>
    <dgm:cxn modelId="{3F919A1A-2168-4235-8DA0-B8C66506E0E6}" type="presParOf" srcId="{05933618-73A9-4B72-9A4B-A0197DCE1271}" destId="{E463A066-C452-4F41-881C-835AB85EE3D2}" srcOrd="0" destOrd="0" presId="urn:microsoft.com/office/officeart/2008/layout/VerticalCurvedList"/>
    <dgm:cxn modelId="{A8EEB701-913C-41DC-B201-7129D92E854E}" type="presParOf" srcId="{48FBE328-08E2-4112-BCE2-0A156EFE5CEE}" destId="{6CF22148-E590-4E7B-A7D0-7CB53F6D6807}" srcOrd="7" destOrd="0" presId="urn:microsoft.com/office/officeart/2008/layout/VerticalCurvedList"/>
    <dgm:cxn modelId="{6E29979E-593F-4751-8F7B-885E7879F217}" type="presParOf" srcId="{48FBE328-08E2-4112-BCE2-0A156EFE5CEE}" destId="{FB4EEDA1-9BD8-4AC2-B2CB-26BA41CE6423}" srcOrd="8" destOrd="0" presId="urn:microsoft.com/office/officeart/2008/layout/VerticalCurvedList"/>
    <dgm:cxn modelId="{789C8B22-CC69-48E3-BF04-0EFAF493CF20}" type="presParOf" srcId="{FB4EEDA1-9BD8-4AC2-B2CB-26BA41CE6423}" destId="{DB8CB59A-721B-4DDC-AD85-23C53D1F7FCB}" srcOrd="0" destOrd="0" presId="urn:microsoft.com/office/officeart/2008/layout/VerticalCurvedList"/>
    <dgm:cxn modelId="{4A226472-480E-44F4-AB53-6B0FB8EC7A63}" type="presParOf" srcId="{48FBE328-08E2-4112-BCE2-0A156EFE5CEE}" destId="{3CAE086A-5F26-427F-A9A5-280A5791F695}" srcOrd="9" destOrd="0" presId="urn:microsoft.com/office/officeart/2008/layout/VerticalCurvedList"/>
    <dgm:cxn modelId="{5D861F38-F008-480F-93D8-9A95211E302C}" type="presParOf" srcId="{48FBE328-08E2-4112-BCE2-0A156EFE5CEE}" destId="{5154F4E2-A885-4FFE-BAEA-34D2024C6777}" srcOrd="10" destOrd="0" presId="urn:microsoft.com/office/officeart/2008/layout/VerticalCurvedList"/>
    <dgm:cxn modelId="{E615FF4F-3A4F-41A3-AF01-7960511B238C}" type="presParOf" srcId="{5154F4E2-A885-4FFE-BAEA-34D2024C6777}" destId="{E7D1CF58-6E59-4082-BE85-55417A28D6A5}" srcOrd="0" destOrd="0" presId="urn:microsoft.com/office/officeart/2008/layout/VerticalCurvedList"/>
    <dgm:cxn modelId="{13796639-0426-4076-AD6E-7EFA1C4BEB30}" type="presParOf" srcId="{48FBE328-08E2-4112-BCE2-0A156EFE5CEE}" destId="{07E13E51-2A2B-40BC-8D52-29983145C875}" srcOrd="11" destOrd="0" presId="urn:microsoft.com/office/officeart/2008/layout/VerticalCurvedList"/>
    <dgm:cxn modelId="{1EE93E74-F008-47E1-936C-F82D942090E6}" type="presParOf" srcId="{48FBE328-08E2-4112-BCE2-0A156EFE5CEE}" destId="{D1A92841-C4C7-49A0-B649-656ABF9D7F16}" srcOrd="12" destOrd="0" presId="urn:microsoft.com/office/officeart/2008/layout/VerticalCurvedList"/>
    <dgm:cxn modelId="{C99836B7-8B0D-424E-BD0D-D448556913FD}" type="presParOf" srcId="{D1A92841-C4C7-49A0-B649-656ABF9D7F16}" destId="{1E09C660-4F0B-445F-9F10-691458CEACA3}" srcOrd="0" destOrd="0" presId="urn:microsoft.com/office/officeart/2008/layout/VerticalCurvedList"/>
    <dgm:cxn modelId="{407E587F-FFD6-4A7A-BBBD-EEEB127A9528}" type="presParOf" srcId="{48FBE328-08E2-4112-BCE2-0A156EFE5CEE}" destId="{20DCD9A3-A038-4766-858A-63C09A6A9F6F}" srcOrd="13" destOrd="0" presId="urn:microsoft.com/office/officeart/2008/layout/VerticalCurvedList"/>
    <dgm:cxn modelId="{E88E2D96-DD21-47CD-AD47-861050166452}" type="presParOf" srcId="{48FBE328-08E2-4112-BCE2-0A156EFE5CEE}" destId="{8405641D-0B5C-45CB-8B33-3BA2AE4C9425}" srcOrd="14" destOrd="0" presId="urn:microsoft.com/office/officeart/2008/layout/VerticalCurvedList"/>
    <dgm:cxn modelId="{73C03D9C-3977-4E69-83C9-E61A00B3579C}" type="presParOf" srcId="{8405641D-0B5C-45CB-8B33-3BA2AE4C9425}" destId="{986972EA-E9B4-45C0-9A7E-594DFBF29A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87E0D-80E3-4BD5-BC76-EEABD4CC31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D89D6C-4CEE-4F80-9ADC-D79C0DE5B8E2}" type="pres">
      <dgm:prSet presAssocID="{11E87E0D-80E3-4BD5-BC76-EEABD4CC31AC}" presName="Name0" presStyleCnt="0">
        <dgm:presLayoutVars>
          <dgm:dir/>
          <dgm:resizeHandles val="exact"/>
        </dgm:presLayoutVars>
      </dgm:prSet>
      <dgm:spPr/>
    </dgm:pt>
  </dgm:ptLst>
  <dgm:cxnLst>
    <dgm:cxn modelId="{5FDA1320-1EC9-42FC-8474-364D23CB75FA}" type="presOf" srcId="{11E87E0D-80E3-4BD5-BC76-EEABD4CC31AC}" destId="{CFD89D6C-4CEE-4F80-9ADC-D79C0DE5B8E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A2A00-F892-438B-86C0-0D035D5D8BC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F2D696-4D62-424C-96EA-73AE2A6676B9}">
      <dgm:prSet phldrT="[Văn bản]"/>
      <dgm:spPr/>
      <dgm:t>
        <a:bodyPr/>
        <a:lstStyle/>
        <a:p>
          <a:r>
            <a:rPr lang="en-US" dirty="0"/>
            <a:t>HIỂU CƠ BẢN VỀ HỆ ĐIỀU HÀNH RTOS</a:t>
          </a:r>
        </a:p>
      </dgm:t>
    </dgm:pt>
    <dgm:pt modelId="{BA64CF5B-45AC-46A8-970B-820BD68101FF}" type="parTrans" cxnId="{5DBFEFDB-BBBF-4259-9137-E4AB4F5FC39F}">
      <dgm:prSet/>
      <dgm:spPr/>
      <dgm:t>
        <a:bodyPr/>
        <a:lstStyle/>
        <a:p>
          <a:endParaRPr lang="en-US"/>
        </a:p>
      </dgm:t>
    </dgm:pt>
    <dgm:pt modelId="{90E5781B-7825-4CD0-9D99-EF4745D11BEF}" type="sibTrans" cxnId="{5DBFEFDB-BBBF-4259-9137-E4AB4F5FC39F}">
      <dgm:prSet/>
      <dgm:spPr/>
      <dgm:t>
        <a:bodyPr/>
        <a:lstStyle/>
        <a:p>
          <a:endParaRPr lang="en-US"/>
        </a:p>
      </dgm:t>
    </dgm:pt>
    <dgm:pt modelId="{62CD3FB1-4AEE-4537-87C4-18E7C6A54806}">
      <dgm:prSet phldrT="[Văn bản]"/>
      <dgm:spPr/>
      <dgm:t>
        <a:bodyPr/>
        <a:lstStyle/>
        <a:p>
          <a:r>
            <a:rPr lang="en-US" dirty="0">
              <a:latin typeface="Century Gothic" panose="020B0502020202020204"/>
            </a:rPr>
            <a:t>CÁCH</a:t>
          </a:r>
          <a:r>
            <a:rPr lang="en-US" dirty="0"/>
            <a:t> TẠO PROJECT CÓ RTOS TRÊN STM32</a:t>
          </a:r>
        </a:p>
      </dgm:t>
    </dgm:pt>
    <dgm:pt modelId="{E7D06F9A-94D5-4393-B448-0488D31C8D11}" type="parTrans" cxnId="{EB33CDB0-5B94-4BE5-A349-E37A2584E93F}">
      <dgm:prSet/>
      <dgm:spPr/>
      <dgm:t>
        <a:bodyPr/>
        <a:lstStyle/>
        <a:p>
          <a:endParaRPr lang="en-US"/>
        </a:p>
      </dgm:t>
    </dgm:pt>
    <dgm:pt modelId="{B6D2E0C1-514D-453A-8C33-66887C7D7D5B}" type="sibTrans" cxnId="{EB33CDB0-5B94-4BE5-A349-E37A2584E93F}">
      <dgm:prSet/>
      <dgm:spPr/>
      <dgm:t>
        <a:bodyPr/>
        <a:lstStyle/>
        <a:p>
          <a:endParaRPr lang="en-US"/>
        </a:p>
      </dgm:t>
    </dgm:pt>
    <dgm:pt modelId="{9FE47440-28A6-4BB6-9387-87E48983DC3B}">
      <dgm:prSet phldrT="[Văn bản]"/>
      <dgm:spPr/>
      <dgm:t>
        <a:bodyPr/>
        <a:lstStyle/>
        <a:p>
          <a:r>
            <a:rPr lang="en-US" dirty="0">
              <a:latin typeface="Century Gothic" panose="020B0502020202020204"/>
            </a:rPr>
            <a:t>CÁCH</a:t>
          </a:r>
          <a:r>
            <a:rPr lang="en-US" dirty="0"/>
            <a:t> LẬP TRÌNH RTOS TRÊN STM32</a:t>
          </a:r>
        </a:p>
      </dgm:t>
    </dgm:pt>
    <dgm:pt modelId="{81AD5DFC-7938-46FB-A29B-AE851B15CDD0}" type="parTrans" cxnId="{B9A24D09-2755-4EA4-8D69-15EC0FBE79D8}">
      <dgm:prSet/>
      <dgm:spPr/>
      <dgm:t>
        <a:bodyPr/>
        <a:lstStyle/>
        <a:p>
          <a:endParaRPr lang="en-US"/>
        </a:p>
      </dgm:t>
    </dgm:pt>
    <dgm:pt modelId="{1420CF9A-1F02-4456-8CAC-722CCD8B45FF}" type="sibTrans" cxnId="{B9A24D09-2755-4EA4-8D69-15EC0FBE79D8}">
      <dgm:prSet/>
      <dgm:spPr/>
      <dgm:t>
        <a:bodyPr/>
        <a:lstStyle/>
        <a:p>
          <a:endParaRPr lang="en-US"/>
        </a:p>
      </dgm:t>
    </dgm:pt>
    <dgm:pt modelId="{E7497BBC-B79F-48AA-8E28-470B66089DCB}" type="pres">
      <dgm:prSet presAssocID="{DAFA2A00-F892-438B-86C0-0D035D5D8BC2}" presName="Name0" presStyleCnt="0">
        <dgm:presLayoutVars>
          <dgm:dir/>
          <dgm:animLvl val="lvl"/>
          <dgm:resizeHandles val="exact"/>
        </dgm:presLayoutVars>
      </dgm:prSet>
      <dgm:spPr/>
    </dgm:pt>
    <dgm:pt modelId="{EFB80715-6F37-42A5-9BCC-2E215BE4FC63}" type="pres">
      <dgm:prSet presAssocID="{A7F2D696-4D62-424C-96EA-73AE2A6676B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602AA6-44A0-4291-989F-E3040F79FA80}" type="pres">
      <dgm:prSet presAssocID="{90E5781B-7825-4CD0-9D99-EF4745D11BEF}" presName="parTxOnlySpace" presStyleCnt="0"/>
      <dgm:spPr/>
    </dgm:pt>
    <dgm:pt modelId="{32F6A377-41EE-484D-8B8B-C7354521C63D}" type="pres">
      <dgm:prSet presAssocID="{62CD3FB1-4AEE-4537-87C4-18E7C6A5480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1356FE1-738B-471D-9398-612A4088969E}" type="pres">
      <dgm:prSet presAssocID="{B6D2E0C1-514D-453A-8C33-66887C7D7D5B}" presName="parTxOnlySpace" presStyleCnt="0"/>
      <dgm:spPr/>
    </dgm:pt>
    <dgm:pt modelId="{FC46B04F-64F8-4D12-9E70-ECA0C9400670}" type="pres">
      <dgm:prSet presAssocID="{9FE47440-28A6-4BB6-9387-87E48983DC3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9A24D09-2755-4EA4-8D69-15EC0FBE79D8}" srcId="{DAFA2A00-F892-438B-86C0-0D035D5D8BC2}" destId="{9FE47440-28A6-4BB6-9387-87E48983DC3B}" srcOrd="2" destOrd="0" parTransId="{81AD5DFC-7938-46FB-A29B-AE851B15CDD0}" sibTransId="{1420CF9A-1F02-4456-8CAC-722CCD8B45FF}"/>
    <dgm:cxn modelId="{84991B78-B8F2-4FBE-BEB5-8F67B2EEF400}" type="presOf" srcId="{9FE47440-28A6-4BB6-9387-87E48983DC3B}" destId="{FC46B04F-64F8-4D12-9E70-ECA0C9400670}" srcOrd="0" destOrd="0" presId="urn:microsoft.com/office/officeart/2005/8/layout/chevron1"/>
    <dgm:cxn modelId="{BD8F33A9-E996-47A2-9BF1-D3DB6B7F4B1E}" type="presOf" srcId="{DAFA2A00-F892-438B-86C0-0D035D5D8BC2}" destId="{E7497BBC-B79F-48AA-8E28-470B66089DCB}" srcOrd="0" destOrd="0" presId="urn:microsoft.com/office/officeart/2005/8/layout/chevron1"/>
    <dgm:cxn modelId="{EB33CDB0-5B94-4BE5-A349-E37A2584E93F}" srcId="{DAFA2A00-F892-438B-86C0-0D035D5D8BC2}" destId="{62CD3FB1-4AEE-4537-87C4-18E7C6A54806}" srcOrd="1" destOrd="0" parTransId="{E7D06F9A-94D5-4393-B448-0488D31C8D11}" sibTransId="{B6D2E0C1-514D-453A-8C33-66887C7D7D5B}"/>
    <dgm:cxn modelId="{904BB0D3-D1A4-4984-B4C7-90DA7777B7DC}" type="presOf" srcId="{A7F2D696-4D62-424C-96EA-73AE2A6676B9}" destId="{EFB80715-6F37-42A5-9BCC-2E215BE4FC63}" srcOrd="0" destOrd="0" presId="urn:microsoft.com/office/officeart/2005/8/layout/chevron1"/>
    <dgm:cxn modelId="{5DBFEFDB-BBBF-4259-9137-E4AB4F5FC39F}" srcId="{DAFA2A00-F892-438B-86C0-0D035D5D8BC2}" destId="{A7F2D696-4D62-424C-96EA-73AE2A6676B9}" srcOrd="0" destOrd="0" parTransId="{BA64CF5B-45AC-46A8-970B-820BD68101FF}" sibTransId="{90E5781B-7825-4CD0-9D99-EF4745D11BEF}"/>
    <dgm:cxn modelId="{84081BEC-CF17-4B4F-BF71-6D51C231EB58}" type="presOf" srcId="{62CD3FB1-4AEE-4537-87C4-18E7C6A54806}" destId="{32F6A377-41EE-484D-8B8B-C7354521C63D}" srcOrd="0" destOrd="0" presId="urn:microsoft.com/office/officeart/2005/8/layout/chevron1"/>
    <dgm:cxn modelId="{54458B52-F2CE-4FCD-8BDE-F5934917BE9E}" type="presParOf" srcId="{E7497BBC-B79F-48AA-8E28-470B66089DCB}" destId="{EFB80715-6F37-42A5-9BCC-2E215BE4FC63}" srcOrd="0" destOrd="0" presId="urn:microsoft.com/office/officeart/2005/8/layout/chevron1"/>
    <dgm:cxn modelId="{9A0BA17A-EF51-44D6-BA24-E4CF7C103BE6}" type="presParOf" srcId="{E7497BBC-B79F-48AA-8E28-470B66089DCB}" destId="{6F602AA6-44A0-4291-989F-E3040F79FA80}" srcOrd="1" destOrd="0" presId="urn:microsoft.com/office/officeart/2005/8/layout/chevron1"/>
    <dgm:cxn modelId="{5A495AAA-AA8E-49E7-BDF3-4DC120CEEB6F}" type="presParOf" srcId="{E7497BBC-B79F-48AA-8E28-470B66089DCB}" destId="{32F6A377-41EE-484D-8B8B-C7354521C63D}" srcOrd="2" destOrd="0" presId="urn:microsoft.com/office/officeart/2005/8/layout/chevron1"/>
    <dgm:cxn modelId="{457B388A-AF8F-4A2E-AFF3-FC8EB7CD779D}" type="presParOf" srcId="{E7497BBC-B79F-48AA-8E28-470B66089DCB}" destId="{71356FE1-738B-471D-9398-612A4088969E}" srcOrd="3" destOrd="0" presId="urn:microsoft.com/office/officeart/2005/8/layout/chevron1"/>
    <dgm:cxn modelId="{9314E92B-5877-409E-ABF1-CE19A0D715D2}" type="presParOf" srcId="{E7497BBC-B79F-48AA-8E28-470B66089DCB}" destId="{FC46B04F-64F8-4D12-9E70-ECA0C940067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98173-387C-4BE1-9E37-7F54040D09AE}">
      <dsp:nvSpPr>
        <dsp:cNvPr id="0" name=""/>
        <dsp:cNvSpPr/>
      </dsp:nvSpPr>
      <dsp:spPr>
        <a:xfrm>
          <a:off x="-5380094" y="-824264"/>
          <a:ext cx="6409371" cy="6409371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0B0B3-E67F-4E28-BFC9-393D7122EF4A}">
      <dsp:nvSpPr>
        <dsp:cNvPr id="0" name=""/>
        <dsp:cNvSpPr/>
      </dsp:nvSpPr>
      <dsp:spPr>
        <a:xfrm>
          <a:off x="333973" y="216427"/>
          <a:ext cx="9250052" cy="4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428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/>
              <a:cs typeface="Arial"/>
            </a:rPr>
            <a:t>Task Operation	</a:t>
          </a:r>
          <a:r>
            <a:rPr lang="en-US" sz="2300" kern="1200" dirty="0">
              <a:latin typeface="Century Gothic"/>
              <a:cs typeface="Arial"/>
            </a:rPr>
            <a:t>	</a:t>
          </a:r>
          <a:endParaRPr lang="en-US" sz="2300" kern="1200" dirty="0">
            <a:latin typeface="Arial"/>
            <a:cs typeface="Arial"/>
          </a:endParaRPr>
        </a:p>
      </dsp:txBody>
      <dsp:txXfrm>
        <a:off x="333973" y="216427"/>
        <a:ext cx="9250052" cy="432665"/>
      </dsp:txXfrm>
    </dsp:sp>
    <dsp:sp modelId="{CEDC0B4D-34B3-4F3C-98BD-4496962A07B3}">
      <dsp:nvSpPr>
        <dsp:cNvPr id="0" name=""/>
        <dsp:cNvSpPr/>
      </dsp:nvSpPr>
      <dsp:spPr>
        <a:xfrm>
          <a:off x="63557" y="162344"/>
          <a:ext cx="540831" cy="540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7BDE8-F0A9-4674-8C97-D7E4BBE3F2AB}">
      <dsp:nvSpPr>
        <dsp:cNvPr id="0" name=""/>
        <dsp:cNvSpPr/>
      </dsp:nvSpPr>
      <dsp:spPr>
        <a:xfrm>
          <a:off x="725790" y="865806"/>
          <a:ext cx="8858235" cy="4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428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/>
              <a:cs typeface="Arial"/>
            </a:rPr>
            <a:t>Queue</a:t>
          </a:r>
        </a:p>
      </dsp:txBody>
      <dsp:txXfrm>
        <a:off x="725790" y="865806"/>
        <a:ext cx="8858235" cy="432665"/>
      </dsp:txXfrm>
    </dsp:sp>
    <dsp:sp modelId="{AB9672A9-8669-496B-BC7C-D39F8F3891E1}">
      <dsp:nvSpPr>
        <dsp:cNvPr id="0" name=""/>
        <dsp:cNvSpPr/>
      </dsp:nvSpPr>
      <dsp:spPr>
        <a:xfrm>
          <a:off x="455374" y="811723"/>
          <a:ext cx="540831" cy="540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93B81-696D-4BF6-A270-8AA677D1BCE4}">
      <dsp:nvSpPr>
        <dsp:cNvPr id="0" name=""/>
        <dsp:cNvSpPr/>
      </dsp:nvSpPr>
      <dsp:spPr>
        <a:xfrm>
          <a:off x="940504" y="1514709"/>
          <a:ext cx="8643521" cy="4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428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rial"/>
              <a:cs typeface="Arial"/>
            </a:rPr>
            <a:t>Semarphore</a:t>
          </a:r>
          <a:endParaRPr lang="en-US" sz="2300" kern="1200" dirty="0">
            <a:latin typeface="Arial"/>
            <a:cs typeface="Arial"/>
          </a:endParaRPr>
        </a:p>
      </dsp:txBody>
      <dsp:txXfrm>
        <a:off x="940504" y="1514709"/>
        <a:ext cx="8643521" cy="432665"/>
      </dsp:txXfrm>
    </dsp:sp>
    <dsp:sp modelId="{E463A066-C452-4F41-881C-835AB85EE3D2}">
      <dsp:nvSpPr>
        <dsp:cNvPr id="0" name=""/>
        <dsp:cNvSpPr/>
      </dsp:nvSpPr>
      <dsp:spPr>
        <a:xfrm>
          <a:off x="670088" y="1460626"/>
          <a:ext cx="540831" cy="540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22148-E590-4E7B-A7D0-7CB53F6D6807}">
      <dsp:nvSpPr>
        <dsp:cNvPr id="0" name=""/>
        <dsp:cNvSpPr/>
      </dsp:nvSpPr>
      <dsp:spPr>
        <a:xfrm>
          <a:off x="1009060" y="2164088"/>
          <a:ext cx="8574965" cy="4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428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/>
              <a:cs typeface="Arial"/>
            </a:rPr>
            <a:t>Mutex</a:t>
          </a:r>
        </a:p>
      </dsp:txBody>
      <dsp:txXfrm>
        <a:off x="1009060" y="2164088"/>
        <a:ext cx="8574965" cy="432665"/>
      </dsp:txXfrm>
    </dsp:sp>
    <dsp:sp modelId="{DB8CB59A-721B-4DDC-AD85-23C53D1F7FCB}">
      <dsp:nvSpPr>
        <dsp:cNvPr id="0" name=""/>
        <dsp:cNvSpPr/>
      </dsp:nvSpPr>
      <dsp:spPr>
        <a:xfrm>
          <a:off x="738644" y="2110005"/>
          <a:ext cx="540831" cy="540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E086A-5F26-427F-A9A5-280A5791F695}">
      <dsp:nvSpPr>
        <dsp:cNvPr id="0" name=""/>
        <dsp:cNvSpPr/>
      </dsp:nvSpPr>
      <dsp:spPr>
        <a:xfrm>
          <a:off x="940504" y="2813467"/>
          <a:ext cx="8643521" cy="4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428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rial"/>
              <a:cs typeface="Arial"/>
            </a:rPr>
            <a:t>Softwart</a:t>
          </a:r>
          <a:r>
            <a:rPr lang="en-US" sz="2300" kern="1200" dirty="0">
              <a:latin typeface="Arial"/>
              <a:cs typeface="Arial"/>
            </a:rPr>
            <a:t> Timer</a:t>
          </a:r>
        </a:p>
      </dsp:txBody>
      <dsp:txXfrm>
        <a:off x="940504" y="2813467"/>
        <a:ext cx="8643521" cy="432665"/>
      </dsp:txXfrm>
    </dsp:sp>
    <dsp:sp modelId="{E7D1CF58-6E59-4082-BE85-55417A28D6A5}">
      <dsp:nvSpPr>
        <dsp:cNvPr id="0" name=""/>
        <dsp:cNvSpPr/>
      </dsp:nvSpPr>
      <dsp:spPr>
        <a:xfrm>
          <a:off x="670088" y="2759384"/>
          <a:ext cx="540831" cy="540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3E51-2A2B-40BC-8D52-29983145C875}">
      <dsp:nvSpPr>
        <dsp:cNvPr id="0" name=""/>
        <dsp:cNvSpPr/>
      </dsp:nvSpPr>
      <dsp:spPr>
        <a:xfrm>
          <a:off x="725790" y="3462369"/>
          <a:ext cx="8858235" cy="4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428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/>
              <a:cs typeface="Arial"/>
            </a:rPr>
            <a:t>Interrupt in RTOS</a:t>
          </a:r>
        </a:p>
      </dsp:txBody>
      <dsp:txXfrm>
        <a:off x="725790" y="3462369"/>
        <a:ext cx="8858235" cy="432665"/>
      </dsp:txXfrm>
    </dsp:sp>
    <dsp:sp modelId="{1E09C660-4F0B-445F-9F10-691458CEACA3}">
      <dsp:nvSpPr>
        <dsp:cNvPr id="0" name=""/>
        <dsp:cNvSpPr/>
      </dsp:nvSpPr>
      <dsp:spPr>
        <a:xfrm>
          <a:off x="455374" y="3408286"/>
          <a:ext cx="540831" cy="540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CD9A3-A038-4766-858A-63C09A6A9F6F}">
      <dsp:nvSpPr>
        <dsp:cNvPr id="0" name=""/>
        <dsp:cNvSpPr/>
      </dsp:nvSpPr>
      <dsp:spPr>
        <a:xfrm>
          <a:off x="333973" y="4111748"/>
          <a:ext cx="9250052" cy="4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428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/>
              <a:cs typeface="Arial"/>
            </a:rPr>
            <a:t>Event Groups</a:t>
          </a:r>
        </a:p>
      </dsp:txBody>
      <dsp:txXfrm>
        <a:off x="333973" y="4111748"/>
        <a:ext cx="9250052" cy="432665"/>
      </dsp:txXfrm>
    </dsp:sp>
    <dsp:sp modelId="{986972EA-E9B4-45C0-9A7E-594DFBF29A18}">
      <dsp:nvSpPr>
        <dsp:cNvPr id="0" name=""/>
        <dsp:cNvSpPr/>
      </dsp:nvSpPr>
      <dsp:spPr>
        <a:xfrm>
          <a:off x="63557" y="4057665"/>
          <a:ext cx="540831" cy="540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80715-6F37-42A5-9BCC-2E215BE4FC63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HIỂU CƠ BẢN VỀ HỆ ĐIỀU HÀNH RTOS</a:t>
          </a:r>
        </a:p>
      </dsp:txBody>
      <dsp:txXfrm>
        <a:off x="582612" y="2129102"/>
        <a:ext cx="1740694" cy="1160462"/>
      </dsp:txXfrm>
    </dsp:sp>
    <dsp:sp modelId="{32F6A377-41EE-484D-8B8B-C7354521C63D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/>
            </a:rPr>
            <a:t>CÁCH</a:t>
          </a:r>
          <a:r>
            <a:rPr lang="en-US" sz="2000" kern="1200" dirty="0"/>
            <a:t> TẠO PROJECT CÓ RTOS TRÊN STM32</a:t>
          </a:r>
        </a:p>
      </dsp:txBody>
      <dsp:txXfrm>
        <a:off x="3193652" y="2129102"/>
        <a:ext cx="1740694" cy="1160462"/>
      </dsp:txXfrm>
    </dsp:sp>
    <dsp:sp modelId="{FC46B04F-64F8-4D12-9E70-ECA0C9400670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/>
            </a:rPr>
            <a:t>CÁCH</a:t>
          </a:r>
          <a:r>
            <a:rPr lang="en-US" sz="2000" kern="1200" dirty="0"/>
            <a:t> LẬP TRÌNH RTOS TRÊN STM32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9765-AA78-4526-8408-11815F8765F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B929-6E62-4564-9DE7-B85EAD07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0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825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KHÓA HỌC</a:t>
            </a: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06AA9B91-1952-4069-BEE6-41CE6CF52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75154"/>
              </p:ext>
            </p:extLst>
          </p:nvPr>
        </p:nvGraphicFramePr>
        <p:xfrm>
          <a:off x="2014330" y="1473048"/>
          <a:ext cx="9647583" cy="476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2F245AC3-DBB3-42CE-AE60-2574E5130BF1}"/>
              </a:ext>
            </a:extLst>
          </p:cNvPr>
          <p:cNvSpPr txBox="1"/>
          <p:nvPr/>
        </p:nvSpPr>
        <p:spPr>
          <a:xfrm>
            <a:off x="2086811" y="1628001"/>
            <a:ext cx="433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D9E98F7-539D-45BA-A656-970F7FF462E0}"/>
              </a:ext>
            </a:extLst>
          </p:cNvPr>
          <p:cNvSpPr txBox="1"/>
          <p:nvPr/>
        </p:nvSpPr>
        <p:spPr>
          <a:xfrm>
            <a:off x="2411896" y="2217762"/>
            <a:ext cx="563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II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D7CD590-59A1-4DBF-BD7F-B00A31AA6280}"/>
              </a:ext>
            </a:extLst>
          </p:cNvPr>
          <p:cNvSpPr txBox="1"/>
          <p:nvPr/>
        </p:nvSpPr>
        <p:spPr>
          <a:xfrm>
            <a:off x="2592925" y="2890310"/>
            <a:ext cx="791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III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36579A3-C2DB-47D6-976C-975B2C2CFDE7}"/>
              </a:ext>
            </a:extLst>
          </p:cNvPr>
          <p:cNvSpPr txBox="1"/>
          <p:nvPr/>
        </p:nvSpPr>
        <p:spPr>
          <a:xfrm>
            <a:off x="2657466" y="3576470"/>
            <a:ext cx="791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IV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89C3ADB0-E37F-43B4-BCB9-855E5490DA7B}"/>
              </a:ext>
            </a:extLst>
          </p:cNvPr>
          <p:cNvSpPr txBox="1"/>
          <p:nvPr/>
        </p:nvSpPr>
        <p:spPr>
          <a:xfrm>
            <a:off x="2553168" y="4247760"/>
            <a:ext cx="791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V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EA9792E-33C6-4D2C-BA39-992996D66110}"/>
              </a:ext>
            </a:extLst>
          </p:cNvPr>
          <p:cNvSpPr txBox="1"/>
          <p:nvPr/>
        </p:nvSpPr>
        <p:spPr>
          <a:xfrm>
            <a:off x="2265174" y="4905180"/>
            <a:ext cx="791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VI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A03D20FE-5DE4-4577-BEF1-7E2E3CF74348}"/>
              </a:ext>
            </a:extLst>
          </p:cNvPr>
          <p:cNvSpPr txBox="1"/>
          <p:nvPr/>
        </p:nvSpPr>
        <p:spPr>
          <a:xfrm>
            <a:off x="1827815" y="5562600"/>
            <a:ext cx="994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VII</a:t>
            </a:r>
          </a:p>
        </p:txBody>
      </p:sp>
    </p:spTree>
    <p:extLst>
      <p:ext uri="{BB962C8B-B14F-4D97-AF65-F5344CB8AC3E}">
        <p14:creationId xmlns:p14="http://schemas.microsoft.com/office/powerpoint/2010/main" val="131527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25" y="624110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KHÓA HỌC</a:t>
            </a: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44340212-45D5-4588-9D06-7DAAAB1CC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73949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graphicFrame>
        <p:nvGraphicFramePr>
          <p:cNvPr id="6" name="Sơ đồ 5">
            <a:extLst>
              <a:ext uri="{FF2B5EF4-FFF2-40B4-BE49-F238E27FC236}">
                <a16:creationId xmlns:a16="http://schemas.microsoft.com/office/drawing/2014/main" id="{06D6DB80-EF2F-40C9-B925-60DE61EB1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196988"/>
              </p:ext>
            </p:extLst>
          </p:nvPr>
        </p:nvGraphicFramePr>
        <p:xfrm>
          <a:off x="2147019" y="4896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1900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96281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1: TỔNG QUAN VỀ 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RTOS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Operating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“deadline”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KHI NÀO THÌ NÊN SỬ DỤNG?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IoT,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SO SÁNH RTOS, SUPER LOOP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0E9AFAF-1D9B-41B2-BB0F-EBBA4ECA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44" y="2133600"/>
            <a:ext cx="6805168" cy="3829748"/>
          </a:xfrm>
          <a:prstGeom prst="rect">
            <a:avLst/>
          </a:prstGeom>
        </p:spPr>
      </p:pic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1BE3777B-EC05-4C32-8929-A0E67B363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26361" y="2133600"/>
            <a:ext cx="6623895" cy="3719725"/>
          </a:xfrm>
        </p:spPr>
      </p:pic>
    </p:spTree>
    <p:extLst>
      <p:ext uri="{BB962C8B-B14F-4D97-AF65-F5344CB8AC3E}">
        <p14:creationId xmlns:p14="http://schemas.microsoft.com/office/powerpoint/2010/main" val="124159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GIỚI THIỆU VỀ THƯ VIỆN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CMSIS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xây dựng dựa trên thư viện FreeRTos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triển khai thực hiện trong STM32 CubeMx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sự khác biệt về API và 1 số nâng cấp so với bản gốc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DD6A6A9-2C29-4878-B3E9-9ABB82957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394" y="3429000"/>
            <a:ext cx="8116769" cy="32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RTOS TRÊN CUBEMX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8" name="Hình ảnh 8" descr="Ảnh có chứa bàn&#10;&#10;Mô tả được tự động tạo">
            <a:extLst>
              <a:ext uri="{FF2B5EF4-FFF2-40B4-BE49-F238E27FC236}">
                <a16:creationId xmlns:a16="http://schemas.microsoft.com/office/drawing/2014/main" id="{E858DEB9-0BDD-4FFD-9110-5BBCA7383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4462" y="1270958"/>
            <a:ext cx="7337770" cy="4453357"/>
          </a:xfrm>
        </p:spPr>
      </p:pic>
    </p:spTree>
    <p:extLst>
      <p:ext uri="{BB962C8B-B14F-4D97-AF65-F5344CB8AC3E}">
        <p14:creationId xmlns:p14="http://schemas.microsoft.com/office/powerpoint/2010/main" val="301412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7E939-2838-457D-A0BE-DE24E7ACE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07B006-A89C-4676-A0BD-6D1EE4E500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0CA144-E88A-480B-BDEC-5C1EAEF431E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274</Words>
  <Application>Microsoft Office PowerPoint</Application>
  <PresentationFormat>Màn hình rộng</PresentationFormat>
  <Paragraphs>41</Paragraphs>
  <Slides>9</Slides>
  <Notes>2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Wisp</vt:lpstr>
      <vt:lpstr>RTOS WITH STM32</vt:lpstr>
      <vt:lpstr>NỘI DUNG KHÓA HỌC</vt:lpstr>
      <vt:lpstr>MỤC TIÊU KHÓA HỌC</vt:lpstr>
      <vt:lpstr>BÀI 1: TỔNG QUAN VỀ RTOS</vt:lpstr>
      <vt:lpstr>I. RTOS là gì?</vt:lpstr>
      <vt:lpstr>II. KHI NÀO THÌ NÊN SỬ DỤNG?</vt:lpstr>
      <vt:lpstr>III. SO SÁNH RTOS, SUPER LOOP </vt:lpstr>
      <vt:lpstr>IV. GIỚI THIỆU VỀ THƯ VIỆN  CMSIS</vt:lpstr>
      <vt:lpstr>V. RTOS TRÊN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 WITH STM32</dc:title>
  <dc:creator>Tran Ngoc Khoa</dc:creator>
  <cp:lastModifiedBy>Tran Ngoc Khoa</cp:lastModifiedBy>
  <cp:revision>22</cp:revision>
  <dcterms:created xsi:type="dcterms:W3CDTF">2021-03-02T14:44:19Z</dcterms:created>
  <dcterms:modified xsi:type="dcterms:W3CDTF">2021-03-24T09:51:52Z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