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A3915B-653D-4CAB-B223-2B1F0041A943}" v="4" dt="2021-03-24T09:19:04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Ngoc Khoa 20173986" userId="S::khoa.tn173986_sis.hust.edu.vn#ext#@deviot447.onmicrosoft.com::212be03c-f894-42c2-91e9-f53cef9850e6" providerId="AD" clId="Web-{ABA3915B-653D-4CAB-B223-2B1F0041A943}"/>
    <pc:docChg chg="modSld">
      <pc:chgData name="Tran Ngoc Khoa 20173986" userId="S::khoa.tn173986_sis.hust.edu.vn#ext#@deviot447.onmicrosoft.com::212be03c-f894-42c2-91e9-f53cef9850e6" providerId="AD" clId="Web-{ABA3915B-653D-4CAB-B223-2B1F0041A943}" dt="2021-03-24T09:19:04.194" v="1" actId="20577"/>
      <pc:docMkLst>
        <pc:docMk/>
      </pc:docMkLst>
      <pc:sldChg chg="modSp">
        <pc:chgData name="Tran Ngoc Khoa 20173986" userId="S::khoa.tn173986_sis.hust.edu.vn#ext#@deviot447.onmicrosoft.com::212be03c-f894-42c2-91e9-f53cef9850e6" providerId="AD" clId="Web-{ABA3915B-653D-4CAB-B223-2B1F0041A943}" dt="2021-03-24T09:19:04.194" v="1" actId="20577"/>
        <pc:sldMkLst>
          <pc:docMk/>
          <pc:sldMk cId="3014124027" sldId="263"/>
        </pc:sldMkLst>
        <pc:spChg chg="mod">
          <ac:chgData name="Tran Ngoc Khoa 20173986" userId="S::khoa.tn173986_sis.hust.edu.vn#ext#@deviot447.onmicrosoft.com::212be03c-f894-42c2-91e9-f53cef9850e6" providerId="AD" clId="Web-{ABA3915B-653D-4CAB-B223-2B1F0041A943}" dt="2021-03-24T09:19:04.194" v="1" actId="20577"/>
          <ac:spMkLst>
            <pc:docMk/>
            <pc:sldMk cId="3014124027" sldId="263"/>
            <ac:spMk id="3" creationId="{D4A70D3C-95CA-419D-B005-F4F622CEAF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CD357-0AD7-494A-ACC7-AABBCA798F7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249EC-210C-4581-9E3F-1A56D8E0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83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Các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không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cần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dùng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RTOS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đơn (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chỉ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có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1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chức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năng)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có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vòng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lặp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đơn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giản</a:t>
            </a:r>
            <a:endParaRPr lang="vi-VN" b="0" i="0" dirty="0">
              <a:solidFill>
                <a:srgbClr val="4A4A4A"/>
              </a:solidFill>
              <a:effectLst/>
              <a:latin typeface="BlinkMacSystemFon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&lt;32kB</a:t>
            </a:r>
          </a:p>
          <a:p>
            <a:pPr algn="l"/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Nếu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của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bạn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mà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kích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thước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chương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trình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lớn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dần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và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độ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phức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tạp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tăng lên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thì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RTOS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sẽ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rất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hữu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trong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trường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hợp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này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,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lúc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đó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RTOS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sẽ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chia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các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phức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tạp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thành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các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phần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nhỏ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hơn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và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dễ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quản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lý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hơn.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CB929-6E62-4564-9DE7-B85EAD0725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59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CB929-6E62-4564-9DE7-B85EAD0725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39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A2D4446-0339-42B5-9575-64DEAF81F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302" y="967417"/>
            <a:ext cx="4400431" cy="39432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  <a:latin typeface="Algerian" panose="04020705040A02060702" pitchFamily="82" charset="0"/>
              </a:rPr>
              <a:t>RTOS WITH STM32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Hình ảnh 3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06B3587B-4B85-45D6-9114-4B5DF7924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011" y="967417"/>
            <a:ext cx="4930468" cy="4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49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3A592A-31DD-40F9-B4E9-A39794583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3813" y="2857500"/>
            <a:ext cx="9628187" cy="22627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BÀI 1: TASK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43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0D61C9-D3AE-4792-82F9-8360AB1F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I.TỔNG QUAN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4A70D3C-95CA-419D-B005-F4F622CE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079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Chia 1 project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task Running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core).</a:t>
            </a:r>
          </a:p>
        </p:txBody>
      </p:sp>
      <p:pic>
        <p:nvPicPr>
          <p:cNvPr id="5" name="Hình ảnh 4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BED3616F-B467-49EF-BCEF-DA9A6ACE9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58" y="-338042"/>
            <a:ext cx="2243042" cy="2243042"/>
          </a:xfrm>
          <a:prstGeom prst="rect">
            <a:avLst/>
          </a:prstGeom>
        </p:spPr>
      </p:pic>
      <p:pic>
        <p:nvPicPr>
          <p:cNvPr id="6" name="Hình ảnh 5" descr="Ảnh có chứa văn bản&#10;&#10;Mô tả được tạo tự động">
            <a:extLst>
              <a:ext uri="{FF2B5EF4-FFF2-40B4-BE49-F238E27FC236}">
                <a16:creationId xmlns:a16="http://schemas.microsoft.com/office/drawing/2014/main" id="{604A9B09-65B7-40E7-AC63-8E5299D9B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4" y="3686389"/>
            <a:ext cx="7356034" cy="203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92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0D61C9-D3AE-4792-82F9-8360AB1F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II. TRẠNG THÁI CỦA TASK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4A70D3C-95CA-419D-B005-F4F622CE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079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Blocked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Suspended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BED3616F-B467-49EF-BCEF-DA9A6ACE9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58" y="-338042"/>
            <a:ext cx="2243042" cy="2243042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4D6FB950-BEAA-4E32-A797-094542E20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296" y="1905000"/>
            <a:ext cx="57626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61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0D61C9-D3AE-4792-82F9-8360AB1F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CẤU TRÚC CỦA 1 TASK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BED3616F-B467-49EF-BCEF-DA9A6ACE9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58" y="-338042"/>
            <a:ext cx="2243042" cy="2243042"/>
          </a:xfrm>
          <a:prstGeom prst="rect">
            <a:avLst/>
          </a:prstGeom>
        </p:spPr>
      </p:pic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31A4DF97-25A2-467E-8D68-98EF2BE13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task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task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task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150807A4-DBA2-44B4-8C95-A9350D6B3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1905000"/>
            <a:ext cx="7359746" cy="180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98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0D61C9-D3AE-4792-82F9-8360AB1F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TASK PROPERTIES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4A70D3C-95CA-419D-B005-F4F622CE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079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(priority)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(name)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(Size)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(parameter)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xTaskHandle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5" name="Hình ảnh 4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BED3616F-B467-49EF-BCEF-DA9A6ACE9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58" y="-338042"/>
            <a:ext cx="2243042" cy="224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5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0D61C9-D3AE-4792-82F9-8360AB1F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LÀM VIỆC VỚI TASK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TRÊN CUBEMX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4A70D3C-95CA-419D-B005-F4F622CE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079" y="1905000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BED3616F-B467-49EF-BCEF-DA9A6ACE9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58" y="-338042"/>
            <a:ext cx="2243042" cy="224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24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F1E4B5ECFB153C4C8D32F9A4CE3FEA67" ma:contentTypeVersion="8" ma:contentTypeDescription="Tạo tài liệu mới." ma:contentTypeScope="" ma:versionID="6de01189293a05916b36248c838106a2">
  <xsd:schema xmlns:xsd="http://www.w3.org/2001/XMLSchema" xmlns:xs="http://www.w3.org/2001/XMLSchema" xmlns:p="http://schemas.microsoft.com/office/2006/metadata/properties" xmlns:ns2="8dc4f5da-c9d6-4fa2-9bd4-f8b062bc8f4a" targetNamespace="http://schemas.microsoft.com/office/2006/metadata/properties" ma:root="true" ma:fieldsID="da12729f0a9bf903fe49b8046943c3ad" ns2:_="">
    <xsd:import namespace="8dc4f5da-c9d6-4fa2-9bd4-f8b062bc8f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c4f5da-c9d6-4fa2-9bd4-f8b062bc8f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2EA45F-523C-41BD-AF6D-DC3E27FA0C6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46DC667-BBA1-49F2-AE30-5787CA0F3D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30DDF0-04D9-4864-AC4F-95A8438DDC4E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100</TotalTime>
  <Words>256</Words>
  <Application>Microsoft Office PowerPoint</Application>
  <PresentationFormat>Màn hình rộng</PresentationFormat>
  <Paragraphs>37</Paragraphs>
  <Slides>7</Slides>
  <Notes>2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8" baseType="lpstr">
      <vt:lpstr>Wisp</vt:lpstr>
      <vt:lpstr>RTOS WITH STM32</vt:lpstr>
      <vt:lpstr>BÀI 1: TASK OPERATION</vt:lpstr>
      <vt:lpstr>I.TỔNG QUAN </vt:lpstr>
      <vt:lpstr>II. TRẠNG THÁI CỦA TASK</vt:lpstr>
      <vt:lpstr>III. CẤU TRÚC CỦA 1 TASK </vt:lpstr>
      <vt:lpstr>IV. TASK PROPERTIES</vt:lpstr>
      <vt:lpstr>V. LÀM VIỆC VỚI TASK TRÊN CUBEMX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RTOS WITH STM32</dc:title>
  <dc:creator>Tran Ngoc Khoa</dc:creator>
  <cp:lastModifiedBy>Tran Ngoc Khoa</cp:lastModifiedBy>
  <cp:revision>12</cp:revision>
  <dcterms:created xsi:type="dcterms:W3CDTF">2021-03-07T01:33:42Z</dcterms:created>
  <dcterms:modified xsi:type="dcterms:W3CDTF">2021-03-24T09:19:05Z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0x010100F1E4B5ECFB153C4C8D32F9A4CE3FEA67</vt:lpwstr>
  </property>
</Properties>
</file>