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B9F943-28DA-43E5-AC76-7C09EF4FBA84}" v="5" dt="2021-03-23T02:14:04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Ngoc Khoa" userId="99a81844cb2399fe" providerId="LiveId" clId="{1BB9F943-28DA-43E5-AC76-7C09EF4FBA84}"/>
    <pc:docChg chg="undo custSel addSld modSld">
      <pc:chgData name="Tran Ngoc Khoa" userId="99a81844cb2399fe" providerId="LiveId" clId="{1BB9F943-28DA-43E5-AC76-7C09EF4FBA84}" dt="2021-03-23T02:14:04.223" v="1588"/>
      <pc:docMkLst>
        <pc:docMk/>
      </pc:docMkLst>
      <pc:sldChg chg="modTransition">
        <pc:chgData name="Tran Ngoc Khoa" userId="99a81844cb2399fe" providerId="LiveId" clId="{1BB9F943-28DA-43E5-AC76-7C09EF4FBA84}" dt="2021-03-23T02:14:04.223" v="1588"/>
        <pc:sldMkLst>
          <pc:docMk/>
          <pc:sldMk cId="4115249817" sldId="257"/>
        </pc:sldMkLst>
      </pc:sldChg>
      <pc:sldChg chg="modTransition">
        <pc:chgData name="Tran Ngoc Khoa" userId="99a81844cb2399fe" providerId="LiveId" clId="{1BB9F943-28DA-43E5-AC76-7C09EF4FBA84}" dt="2021-03-23T02:14:04.223" v="1588"/>
        <pc:sldMkLst>
          <pc:docMk/>
          <pc:sldMk cId="1468443351" sldId="258"/>
        </pc:sldMkLst>
      </pc:sldChg>
      <pc:sldChg chg="modSp add mod modTransition">
        <pc:chgData name="Tran Ngoc Khoa" userId="99a81844cb2399fe" providerId="LiveId" clId="{1BB9F943-28DA-43E5-AC76-7C09EF4FBA84}" dt="2021-03-23T02:14:04.223" v="1588"/>
        <pc:sldMkLst>
          <pc:docMk/>
          <pc:sldMk cId="1362392553" sldId="259"/>
        </pc:sldMkLst>
        <pc:spChg chg="mod">
          <ac:chgData name="Tran Ngoc Khoa" userId="99a81844cb2399fe" providerId="LiveId" clId="{1BB9F943-28DA-43E5-AC76-7C09EF4FBA84}" dt="2021-03-07T03:30:02.479" v="28" actId="20577"/>
          <ac:spMkLst>
            <pc:docMk/>
            <pc:sldMk cId="1362392553" sldId="259"/>
            <ac:spMk id="2" creationId="{0F0D61C9-D3AE-4792-82F9-8360AB1F34DD}"/>
          </ac:spMkLst>
        </pc:spChg>
        <pc:spChg chg="mod">
          <ac:chgData name="Tran Ngoc Khoa" userId="99a81844cb2399fe" providerId="LiveId" clId="{1BB9F943-28DA-43E5-AC76-7C09EF4FBA84}" dt="2021-03-07T03:48:00.548" v="1587" actId="20577"/>
          <ac:spMkLst>
            <pc:docMk/>
            <pc:sldMk cId="1362392553" sldId="259"/>
            <ac:spMk id="3" creationId="{D4A70D3C-95CA-419D-B005-F4F622CEAFE2}"/>
          </ac:spMkLst>
        </pc:spChg>
      </pc:sldChg>
      <pc:sldChg chg="addSp modSp add mod modTransition">
        <pc:chgData name="Tran Ngoc Khoa" userId="99a81844cb2399fe" providerId="LiveId" clId="{1BB9F943-28DA-43E5-AC76-7C09EF4FBA84}" dt="2021-03-23T02:14:04.223" v="1588"/>
        <pc:sldMkLst>
          <pc:docMk/>
          <pc:sldMk cId="3832561533" sldId="260"/>
        </pc:sldMkLst>
        <pc:spChg chg="mod">
          <ac:chgData name="Tran Ngoc Khoa" userId="99a81844cb2399fe" providerId="LiveId" clId="{1BB9F943-28DA-43E5-AC76-7C09EF4FBA84}" dt="2021-03-07T03:30:14.131" v="67" actId="20577"/>
          <ac:spMkLst>
            <pc:docMk/>
            <pc:sldMk cId="3832561533" sldId="260"/>
            <ac:spMk id="2" creationId="{0F0D61C9-D3AE-4792-82F9-8360AB1F34DD}"/>
          </ac:spMkLst>
        </pc:spChg>
        <pc:spChg chg="mod">
          <ac:chgData name="Tran Ngoc Khoa" userId="99a81844cb2399fe" providerId="LiveId" clId="{1BB9F943-28DA-43E5-AC76-7C09EF4FBA84}" dt="2021-03-07T03:38:47.626" v="548" actId="20577"/>
          <ac:spMkLst>
            <pc:docMk/>
            <pc:sldMk cId="3832561533" sldId="260"/>
            <ac:spMk id="3" creationId="{D4A70D3C-95CA-419D-B005-F4F622CEAFE2}"/>
          </ac:spMkLst>
        </pc:spChg>
        <pc:picChg chg="add mod">
          <ac:chgData name="Tran Ngoc Khoa" userId="99a81844cb2399fe" providerId="LiveId" clId="{1BB9F943-28DA-43E5-AC76-7C09EF4FBA84}" dt="2021-03-07T03:39:07.131" v="550" actId="1076"/>
          <ac:picMkLst>
            <pc:docMk/>
            <pc:sldMk cId="3832561533" sldId="260"/>
            <ac:picMk id="6" creationId="{8397686A-2586-4E12-BFB9-D0ACAFFE40D4}"/>
          </ac:picMkLst>
        </pc:picChg>
      </pc:sldChg>
      <pc:sldChg chg="addSp delSp modSp add mod modTransition">
        <pc:chgData name="Tran Ngoc Khoa" userId="99a81844cb2399fe" providerId="LiveId" clId="{1BB9F943-28DA-43E5-AC76-7C09EF4FBA84}" dt="2021-03-23T02:14:04.223" v="1588"/>
        <pc:sldMkLst>
          <pc:docMk/>
          <pc:sldMk cId="1241598725" sldId="261"/>
        </pc:sldMkLst>
        <pc:spChg chg="mod">
          <ac:chgData name="Tran Ngoc Khoa" userId="99a81844cb2399fe" providerId="LiveId" clId="{1BB9F943-28DA-43E5-AC76-7C09EF4FBA84}" dt="2021-03-07T03:30:25.658" v="87" actId="20577"/>
          <ac:spMkLst>
            <pc:docMk/>
            <pc:sldMk cId="1241598725" sldId="261"/>
            <ac:spMk id="2" creationId="{0F0D61C9-D3AE-4792-82F9-8360AB1F34DD}"/>
          </ac:spMkLst>
        </pc:spChg>
        <pc:spChg chg="add del mod">
          <ac:chgData name="Tran Ngoc Khoa" userId="99a81844cb2399fe" providerId="LiveId" clId="{1BB9F943-28DA-43E5-AC76-7C09EF4FBA84}" dt="2021-03-07T03:41:59.174" v="882" actId="20577"/>
          <ac:spMkLst>
            <pc:docMk/>
            <pc:sldMk cId="1241598725" sldId="261"/>
            <ac:spMk id="4" creationId="{9AEB2848-9B8C-48C5-AF5A-DD5C3897FA8D}"/>
          </ac:spMkLst>
        </pc:spChg>
        <pc:picChg chg="del">
          <ac:chgData name="Tran Ngoc Khoa" userId="99a81844cb2399fe" providerId="LiveId" clId="{1BB9F943-28DA-43E5-AC76-7C09EF4FBA84}" dt="2021-03-07T03:39:59.873" v="551" actId="478"/>
          <ac:picMkLst>
            <pc:docMk/>
            <pc:sldMk cId="1241598725" sldId="261"/>
            <ac:picMk id="7" creationId="{10E9AFAF-1D9B-41B2-BB0F-EBBA4ECAC836}"/>
          </ac:picMkLst>
        </pc:picChg>
        <pc:picChg chg="add del mod">
          <ac:chgData name="Tran Ngoc Khoa" userId="99a81844cb2399fe" providerId="LiveId" clId="{1BB9F943-28DA-43E5-AC76-7C09EF4FBA84}" dt="2021-03-07T03:40:11.730" v="556" actId="931"/>
          <ac:picMkLst>
            <pc:docMk/>
            <pc:sldMk cId="1241598725" sldId="261"/>
            <ac:picMk id="8" creationId="{64A343FF-00B7-4DB1-9010-E7CDE30B0A97}"/>
          </ac:picMkLst>
        </pc:picChg>
        <pc:picChg chg="del">
          <ac:chgData name="Tran Ngoc Khoa" userId="99a81844cb2399fe" providerId="LiveId" clId="{1BB9F943-28DA-43E5-AC76-7C09EF4FBA84}" dt="2021-03-07T03:40:00.324" v="552" actId="478"/>
          <ac:picMkLst>
            <pc:docMk/>
            <pc:sldMk cId="1241598725" sldId="261"/>
            <ac:picMk id="10" creationId="{1BE3777B-EC05-4C32-8929-A0E67B36341B}"/>
          </ac:picMkLst>
        </pc:picChg>
        <pc:picChg chg="add mod">
          <ac:chgData name="Tran Ngoc Khoa" userId="99a81844cb2399fe" providerId="LiveId" clId="{1BB9F943-28DA-43E5-AC76-7C09EF4FBA84}" dt="2021-03-07T03:42:05.839" v="883" actId="1076"/>
          <ac:picMkLst>
            <pc:docMk/>
            <pc:sldMk cId="1241598725" sldId="261"/>
            <ac:picMk id="11" creationId="{6CB94BE3-E9B0-475C-9698-70EEE7D70C44}"/>
          </ac:picMkLst>
        </pc:picChg>
      </pc:sldChg>
      <pc:sldChg chg="delSp modSp add mod modTransition">
        <pc:chgData name="Tran Ngoc Khoa" userId="99a81844cb2399fe" providerId="LiveId" clId="{1BB9F943-28DA-43E5-AC76-7C09EF4FBA84}" dt="2021-03-23T02:14:04.223" v="1588"/>
        <pc:sldMkLst>
          <pc:docMk/>
          <pc:sldMk cId="151255179" sldId="262"/>
        </pc:sldMkLst>
        <pc:spChg chg="mod">
          <ac:chgData name="Tran Ngoc Khoa" userId="99a81844cb2399fe" providerId="LiveId" clId="{1BB9F943-28DA-43E5-AC76-7C09EF4FBA84}" dt="2021-03-07T03:34:50.878" v="146" actId="20577"/>
          <ac:spMkLst>
            <pc:docMk/>
            <pc:sldMk cId="151255179" sldId="262"/>
            <ac:spMk id="2" creationId="{0F0D61C9-D3AE-4792-82F9-8360AB1F34DD}"/>
          </ac:spMkLst>
        </pc:spChg>
        <pc:spChg chg="mod">
          <ac:chgData name="Tran Ngoc Khoa" userId="99a81844cb2399fe" providerId="LiveId" clId="{1BB9F943-28DA-43E5-AC76-7C09EF4FBA84}" dt="2021-03-07T03:42:40.905" v="1005" actId="20577"/>
          <ac:spMkLst>
            <pc:docMk/>
            <pc:sldMk cId="151255179" sldId="262"/>
            <ac:spMk id="3" creationId="{D4A70D3C-95CA-419D-B005-F4F622CEAFE2}"/>
          </ac:spMkLst>
        </pc:spChg>
        <pc:picChg chg="del">
          <ac:chgData name="Tran Ngoc Khoa" userId="99a81844cb2399fe" providerId="LiveId" clId="{1BB9F943-28DA-43E5-AC76-7C09EF4FBA84}" dt="2021-03-07T03:42:11.979" v="884" actId="478"/>
          <ac:picMkLst>
            <pc:docMk/>
            <pc:sldMk cId="151255179" sldId="262"/>
            <ac:picMk id="6" creationId="{DDD6A6A9-2C29-4878-B3E9-9ABB82957B12}"/>
          </ac:picMkLst>
        </pc:picChg>
      </pc:sldChg>
      <pc:sldChg chg="modSp add mod modTransition">
        <pc:chgData name="Tran Ngoc Khoa" userId="99a81844cb2399fe" providerId="LiveId" clId="{1BB9F943-28DA-43E5-AC76-7C09EF4FBA84}" dt="2021-03-23T02:14:04.223" v="1588"/>
        <pc:sldMkLst>
          <pc:docMk/>
          <pc:sldMk cId="3014124027" sldId="263"/>
        </pc:sldMkLst>
        <pc:spChg chg="mod">
          <ac:chgData name="Tran Ngoc Khoa" userId="99a81844cb2399fe" providerId="LiveId" clId="{1BB9F943-28DA-43E5-AC76-7C09EF4FBA84}" dt="2021-03-07T03:35:04.957" v="207" actId="20577"/>
          <ac:spMkLst>
            <pc:docMk/>
            <pc:sldMk cId="3014124027" sldId="263"/>
            <ac:spMk id="2" creationId="{0F0D61C9-D3AE-4792-82F9-8360AB1F34DD}"/>
          </ac:spMkLst>
        </pc:spChg>
        <pc:spChg chg="mod">
          <ac:chgData name="Tran Ngoc Khoa" userId="99a81844cb2399fe" providerId="LiveId" clId="{1BB9F943-28DA-43E5-AC76-7C09EF4FBA84}" dt="2021-03-07T03:45:37.210" v="1147" actId="20577"/>
          <ac:spMkLst>
            <pc:docMk/>
            <pc:sldMk cId="3014124027" sldId="263"/>
            <ac:spMk id="3" creationId="{D4A70D3C-95CA-419D-B005-F4F622CEAFE2}"/>
          </ac:spMkLst>
        </pc:spChg>
      </pc:sldChg>
      <pc:sldMasterChg chg="addSldLayout">
        <pc:chgData name="Tran Ngoc Khoa" userId="99a81844cb2399fe" providerId="LiveId" clId="{1BB9F943-28DA-43E5-AC76-7C09EF4FBA84}" dt="2021-03-07T03:29:56.395" v="0" actId="27028"/>
        <pc:sldMasterMkLst>
          <pc:docMk/>
          <pc:sldMasterMk cId="0" sldId="2147483648"/>
        </pc:sldMasterMkLst>
        <pc:sldLayoutChg chg="add">
          <pc:chgData name="Tran Ngoc Khoa" userId="99a81844cb2399fe" providerId="LiveId" clId="{1BB9F943-28DA-43E5-AC76-7C09EF4FBA84}" dt="2021-03-07T03:29:56.395" v="0" actId="27028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4D4ED-159B-45A1-8B8A-B1F9185D1B5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5DB4B-2A9C-4BB3-9293-A79DE8D6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25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Các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không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cần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dùng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RTOS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đơn (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chỉ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có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1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chức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năng)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có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vòng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lặp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đơn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giản</a:t>
            </a:r>
            <a:endParaRPr lang="vi-VN" b="0" i="0" dirty="0">
              <a:solidFill>
                <a:srgbClr val="4A4A4A"/>
              </a:solidFill>
              <a:effectLst/>
              <a:latin typeface="BlinkMacSystemFon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&lt;32kB</a:t>
            </a:r>
          </a:p>
          <a:p>
            <a:pPr algn="l"/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Nếu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của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bạn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mà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kích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thước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chương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trình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lớn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dần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và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độ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phức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tạp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tăng lên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thì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RTOS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sẽ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rất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hữu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trong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trường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hợp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này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,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lúc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đó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RTOS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sẽ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chia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các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phức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tạp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thành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các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phần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nhỏ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hơn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và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dễ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quản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lý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hơn.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CB929-6E62-4564-9DE7-B85EAD0725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59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CB929-6E62-4564-9DE7-B85EAD0725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3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A2D4446-0339-42B5-9575-64DEAF81F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302" y="967417"/>
            <a:ext cx="4400431" cy="39432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  <a:latin typeface="Algerian" panose="04020705040A02060702" pitchFamily="82" charset="0"/>
              </a:rPr>
              <a:t>RTOS WITH STM32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Hình ảnh 3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06B3587B-4B85-45D6-9114-4B5DF7924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011" y="967417"/>
            <a:ext cx="4930468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498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3A592A-31DD-40F9-B4E9-A39794583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3813" y="2857500"/>
            <a:ext cx="9628187" cy="22627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BÀI 3: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433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0D61C9-D3AE-4792-82F9-8360AB1F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A70D3C-95CA-419D-B005-F4F622CE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079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chia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BED3616F-B467-49EF-BCEF-DA9A6ACE9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58" y="-338042"/>
            <a:ext cx="2243042" cy="224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92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0D61C9-D3AE-4792-82F9-8360AB1F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Queue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A70D3C-95CA-419D-B005-F4F622CE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079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buffer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FIFO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BED3616F-B467-49EF-BCEF-DA9A6ACE9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58" y="-338042"/>
            <a:ext cx="2243042" cy="2243042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8397686A-2586-4E12-BFB9-D0ACAFFE40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12" y="3985445"/>
            <a:ext cx="49053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61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0D61C9-D3AE-4792-82F9-8360AB1F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Mail Queue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BED3616F-B467-49EF-BCEF-DA9A6ACE9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58" y="-338042"/>
            <a:ext cx="2243042" cy="2243042"/>
          </a:xfrm>
          <a:prstGeom prst="rect">
            <a:avLst/>
          </a:prstGeom>
        </p:spPr>
      </p:pic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AEB2848-9B8C-48C5-AF5A-DD5C3897F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Queue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dang block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block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phóng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6CB94BE3-E9B0-475C-9698-70EEE7D70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194" y="3824404"/>
            <a:ext cx="3611435" cy="208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98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0D61C9-D3AE-4792-82F9-8360AB1F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LÀM VIỆC VƠI QUEUE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TRÊN CUBEMX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A70D3C-95CA-419D-B005-F4F622CE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079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Queue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Queue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Queue</a:t>
            </a:r>
          </a:p>
        </p:txBody>
      </p:sp>
      <p:pic>
        <p:nvPicPr>
          <p:cNvPr id="5" name="Hình ảnh 4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BED3616F-B467-49EF-BCEF-DA9A6ACE9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58" y="-338042"/>
            <a:ext cx="2243042" cy="224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51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0D61C9-D3AE-4792-82F9-8360AB1F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LÀM VIỆC VÓI MAIL QUEUE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TRÊN CUBEMX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A70D3C-95CA-419D-B005-F4F622CE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079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Mail Queue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mail Queue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mail queue</a:t>
            </a:r>
          </a:p>
        </p:txBody>
      </p:sp>
      <p:pic>
        <p:nvPicPr>
          <p:cNvPr id="5" name="Hình ảnh 4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BED3616F-B467-49EF-BCEF-DA9A6ACE9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58" y="-338042"/>
            <a:ext cx="2243042" cy="224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240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F1E4B5ECFB153C4C8D32F9A4CE3FEA67" ma:contentTypeVersion="8" ma:contentTypeDescription="Tạo tài liệu mới." ma:contentTypeScope="" ma:versionID="6de01189293a05916b36248c838106a2">
  <xsd:schema xmlns:xsd="http://www.w3.org/2001/XMLSchema" xmlns:xs="http://www.w3.org/2001/XMLSchema" xmlns:p="http://schemas.microsoft.com/office/2006/metadata/properties" xmlns:ns2="8dc4f5da-c9d6-4fa2-9bd4-f8b062bc8f4a" targetNamespace="http://schemas.microsoft.com/office/2006/metadata/properties" ma:root="true" ma:fieldsID="da12729f0a9bf903fe49b8046943c3ad" ns2:_="">
    <xsd:import namespace="8dc4f5da-c9d6-4fa2-9bd4-f8b062bc8f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c4f5da-c9d6-4fa2-9bd4-f8b062bc8f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B16750-5C50-4C91-9F0B-5B17DF0AF2D8}"/>
</file>

<file path=customXml/itemProps2.xml><?xml version="1.0" encoding="utf-8"?>
<ds:datastoreItem xmlns:ds="http://schemas.openxmlformats.org/officeDocument/2006/customXml" ds:itemID="{0E3581DD-4643-42D6-923C-806E9C3FA315}"/>
</file>

<file path=customXml/itemProps3.xml><?xml version="1.0" encoding="utf-8"?>
<ds:datastoreItem xmlns:ds="http://schemas.openxmlformats.org/officeDocument/2006/customXml" ds:itemID="{E0346EDB-4FF3-4BBD-A130-689E1CDB10A6}"/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249</Words>
  <Application>Microsoft Office PowerPoint</Application>
  <PresentationFormat>Màn hình rộng</PresentationFormat>
  <Paragraphs>29</Paragraphs>
  <Slides>7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16" baseType="lpstr">
      <vt:lpstr>Algerian</vt:lpstr>
      <vt:lpstr>Arial</vt:lpstr>
      <vt:lpstr>BlinkMacSystemFont</vt:lpstr>
      <vt:lpstr>Calibri</vt:lpstr>
      <vt:lpstr>Century Gothic</vt:lpstr>
      <vt:lpstr>Tahoma</vt:lpstr>
      <vt:lpstr>Times New Roman</vt:lpstr>
      <vt:lpstr>Wingdings 3</vt:lpstr>
      <vt:lpstr>Wisp</vt:lpstr>
      <vt:lpstr>RTOS WITH STM32</vt:lpstr>
      <vt:lpstr>BÀI 3: Queue</vt:lpstr>
      <vt:lpstr>I. Tổng Quan?</vt:lpstr>
      <vt:lpstr>II. Queue</vt:lpstr>
      <vt:lpstr>III. Mail Queue </vt:lpstr>
      <vt:lpstr>IV. LÀM VIỆC VƠI QUEUE  TRÊN CUBEMX</vt:lpstr>
      <vt:lpstr>V. LÀM VIỆC VÓI MAIL QUEUE TRÊN CUBEMX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RTOS WITH STM32</dc:title>
  <dc:creator>Tran Ngoc Khoa</dc:creator>
  <cp:lastModifiedBy>Tran Ngoc Khoa</cp:lastModifiedBy>
  <cp:revision>1</cp:revision>
  <dcterms:created xsi:type="dcterms:W3CDTF">2021-03-07T03:15:32Z</dcterms:created>
  <dcterms:modified xsi:type="dcterms:W3CDTF">2021-03-23T02:14:11Z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0x010100F1E4B5ECFB153C4C8D32F9A4CE3FEA67</vt:lpwstr>
  </property>
</Properties>
</file>