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DC8360-02BC-47D3-8E2B-D524A04D9240}" v="5" dt="2021-03-23T02:14:21.5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1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an Ngoc Khoa" userId="99a81844cb2399fe" providerId="LiveId" clId="{32DC8360-02BC-47D3-8E2B-D524A04D9240}"/>
    <pc:docChg chg="undo custSel addSld modSld">
      <pc:chgData name="Tran Ngoc Khoa" userId="99a81844cb2399fe" providerId="LiveId" clId="{32DC8360-02BC-47D3-8E2B-D524A04D9240}" dt="2021-03-23T02:14:21.566" v="1248"/>
      <pc:docMkLst>
        <pc:docMk/>
      </pc:docMkLst>
      <pc:sldChg chg="modTransition">
        <pc:chgData name="Tran Ngoc Khoa" userId="99a81844cb2399fe" providerId="LiveId" clId="{32DC8360-02BC-47D3-8E2B-D524A04D9240}" dt="2021-03-23T02:14:21.566" v="1248"/>
        <pc:sldMkLst>
          <pc:docMk/>
          <pc:sldMk cId="4115249817" sldId="257"/>
        </pc:sldMkLst>
      </pc:sldChg>
      <pc:sldChg chg="modSp add mod modTransition">
        <pc:chgData name="Tran Ngoc Khoa" userId="99a81844cb2399fe" providerId="LiveId" clId="{32DC8360-02BC-47D3-8E2B-D524A04D9240}" dt="2021-03-23T02:14:21.566" v="1248"/>
        <pc:sldMkLst>
          <pc:docMk/>
          <pc:sldMk cId="1468443351" sldId="258"/>
        </pc:sldMkLst>
        <pc:spChg chg="mod">
          <ac:chgData name="Tran Ngoc Khoa" userId="99a81844cb2399fe" providerId="LiveId" clId="{32DC8360-02BC-47D3-8E2B-D524A04D9240}" dt="2021-03-07T07:47:04.567" v="37" actId="20577"/>
          <ac:spMkLst>
            <pc:docMk/>
            <pc:sldMk cId="1468443351" sldId="258"/>
            <ac:spMk id="2" creationId="{C53A592A-31DD-40F9-B4E9-A39794583830}"/>
          </ac:spMkLst>
        </pc:spChg>
      </pc:sldChg>
      <pc:sldChg chg="addSp delSp modSp add mod modTransition">
        <pc:chgData name="Tran Ngoc Khoa" userId="99a81844cb2399fe" providerId="LiveId" clId="{32DC8360-02BC-47D3-8E2B-D524A04D9240}" dt="2021-03-23T02:14:21.566" v="1248"/>
        <pc:sldMkLst>
          <pc:docMk/>
          <pc:sldMk cId="1362392553" sldId="259"/>
        </pc:sldMkLst>
        <pc:spChg chg="mod">
          <ac:chgData name="Tran Ngoc Khoa" userId="99a81844cb2399fe" providerId="LiveId" clId="{32DC8360-02BC-47D3-8E2B-D524A04D9240}" dt="2021-03-07T08:23:25.317" v="61" actId="20577"/>
          <ac:spMkLst>
            <pc:docMk/>
            <pc:sldMk cId="1362392553" sldId="259"/>
            <ac:spMk id="2" creationId="{0F0D61C9-D3AE-4792-82F9-8360AB1F34DD}"/>
          </ac:spMkLst>
        </pc:spChg>
        <pc:spChg chg="mod">
          <ac:chgData name="Tran Ngoc Khoa" userId="99a81844cb2399fe" providerId="LiveId" clId="{32DC8360-02BC-47D3-8E2B-D524A04D9240}" dt="2021-03-07T08:53:49.526" v="729" actId="20577"/>
          <ac:spMkLst>
            <pc:docMk/>
            <pc:sldMk cId="1362392553" sldId="259"/>
            <ac:spMk id="3" creationId="{D4A70D3C-95CA-419D-B005-F4F622CEAFE2}"/>
          </ac:spMkLst>
        </pc:spChg>
        <pc:picChg chg="add del mod">
          <ac:chgData name="Tran Ngoc Khoa" userId="99a81844cb2399fe" providerId="LiveId" clId="{32DC8360-02BC-47D3-8E2B-D524A04D9240}" dt="2021-03-07T08:51:03.110" v="274" actId="478"/>
          <ac:picMkLst>
            <pc:docMk/>
            <pc:sldMk cId="1362392553" sldId="259"/>
            <ac:picMk id="6" creationId="{8B5F8029-52FD-4AE2-A3E8-083E7B4EEFA7}"/>
          </ac:picMkLst>
        </pc:picChg>
        <pc:picChg chg="add mod">
          <ac:chgData name="Tran Ngoc Khoa" userId="99a81844cb2399fe" providerId="LiveId" clId="{32DC8360-02BC-47D3-8E2B-D524A04D9240}" dt="2021-03-07T08:51:38.019" v="279" actId="14100"/>
          <ac:picMkLst>
            <pc:docMk/>
            <pc:sldMk cId="1362392553" sldId="259"/>
            <ac:picMk id="7" creationId="{F279F60D-1580-4DCA-94CF-B00F9C03E9D8}"/>
          </ac:picMkLst>
        </pc:picChg>
      </pc:sldChg>
      <pc:sldChg chg="addSp modSp add mod modTransition">
        <pc:chgData name="Tran Ngoc Khoa" userId="99a81844cb2399fe" providerId="LiveId" clId="{32DC8360-02BC-47D3-8E2B-D524A04D9240}" dt="2021-03-23T02:14:21.566" v="1248"/>
        <pc:sldMkLst>
          <pc:docMk/>
          <pc:sldMk cId="3832561533" sldId="260"/>
        </pc:sldMkLst>
        <pc:spChg chg="mod">
          <ac:chgData name="Tran Ngoc Khoa" userId="99a81844cb2399fe" providerId="LiveId" clId="{32DC8360-02BC-47D3-8E2B-D524A04D9240}" dt="2021-03-07T08:23:35.804" v="102" actId="20577"/>
          <ac:spMkLst>
            <pc:docMk/>
            <pc:sldMk cId="3832561533" sldId="260"/>
            <ac:spMk id="2" creationId="{0F0D61C9-D3AE-4792-82F9-8360AB1F34DD}"/>
          </ac:spMkLst>
        </pc:spChg>
        <pc:spChg chg="mod">
          <ac:chgData name="Tran Ngoc Khoa" userId="99a81844cb2399fe" providerId="LiveId" clId="{32DC8360-02BC-47D3-8E2B-D524A04D9240}" dt="2021-03-07T09:29:56.172" v="1247" actId="20577"/>
          <ac:spMkLst>
            <pc:docMk/>
            <pc:sldMk cId="3832561533" sldId="260"/>
            <ac:spMk id="3" creationId="{D4A70D3C-95CA-419D-B005-F4F622CEAFE2}"/>
          </ac:spMkLst>
        </pc:spChg>
        <pc:picChg chg="add mod">
          <ac:chgData name="Tran Ngoc Khoa" userId="99a81844cb2399fe" providerId="LiveId" clId="{32DC8360-02BC-47D3-8E2B-D524A04D9240}" dt="2021-03-07T08:54:10.650" v="731" actId="1076"/>
          <ac:picMkLst>
            <pc:docMk/>
            <pc:sldMk cId="3832561533" sldId="260"/>
            <ac:picMk id="6" creationId="{4D0502F8-6AD1-473B-A6BA-8628E8C18198}"/>
          </ac:picMkLst>
        </pc:picChg>
      </pc:sldChg>
      <pc:sldChg chg="addSp delSp modSp add mod modTransition">
        <pc:chgData name="Tran Ngoc Khoa" userId="99a81844cb2399fe" providerId="LiveId" clId="{32DC8360-02BC-47D3-8E2B-D524A04D9240}" dt="2021-03-23T02:14:21.566" v="1248"/>
        <pc:sldMkLst>
          <pc:docMk/>
          <pc:sldMk cId="1241598725" sldId="261"/>
        </pc:sldMkLst>
        <pc:spChg chg="mod">
          <ac:chgData name="Tran Ngoc Khoa" userId="99a81844cb2399fe" providerId="LiveId" clId="{32DC8360-02BC-47D3-8E2B-D524A04D9240}" dt="2021-03-07T08:23:42.081" v="125" actId="20577"/>
          <ac:spMkLst>
            <pc:docMk/>
            <pc:sldMk cId="1241598725" sldId="261"/>
            <ac:spMk id="2" creationId="{0F0D61C9-D3AE-4792-82F9-8360AB1F34DD}"/>
          </ac:spMkLst>
        </pc:spChg>
        <pc:spChg chg="add del mod">
          <ac:chgData name="Tran Ngoc Khoa" userId="99a81844cb2399fe" providerId="LiveId" clId="{32DC8360-02BC-47D3-8E2B-D524A04D9240}" dt="2021-03-07T09:10:10.932" v="734" actId="931"/>
          <ac:spMkLst>
            <pc:docMk/>
            <pc:sldMk cId="1241598725" sldId="261"/>
            <ac:spMk id="4" creationId="{3F2DC216-F1CD-4590-961D-8D9FAB92254A}"/>
          </ac:spMkLst>
        </pc:spChg>
        <pc:picChg chg="del">
          <ac:chgData name="Tran Ngoc Khoa" userId="99a81844cb2399fe" providerId="LiveId" clId="{32DC8360-02BC-47D3-8E2B-D524A04D9240}" dt="2021-03-07T09:10:03.671" v="732" actId="478"/>
          <ac:picMkLst>
            <pc:docMk/>
            <pc:sldMk cId="1241598725" sldId="261"/>
            <ac:picMk id="7" creationId="{10E9AFAF-1D9B-41B2-BB0F-EBBA4ECAC836}"/>
          </ac:picMkLst>
        </pc:picChg>
        <pc:picChg chg="add mod">
          <ac:chgData name="Tran Ngoc Khoa" userId="99a81844cb2399fe" providerId="LiveId" clId="{32DC8360-02BC-47D3-8E2B-D524A04D9240}" dt="2021-03-07T09:10:32.562" v="738" actId="1076"/>
          <ac:picMkLst>
            <pc:docMk/>
            <pc:sldMk cId="1241598725" sldId="261"/>
            <ac:picMk id="8" creationId="{5D1869C1-75AB-4855-8A35-B196B8A2DF2B}"/>
          </ac:picMkLst>
        </pc:picChg>
        <pc:picChg chg="del">
          <ac:chgData name="Tran Ngoc Khoa" userId="99a81844cb2399fe" providerId="LiveId" clId="{32DC8360-02BC-47D3-8E2B-D524A04D9240}" dt="2021-03-07T09:10:04.222" v="733" actId="478"/>
          <ac:picMkLst>
            <pc:docMk/>
            <pc:sldMk cId="1241598725" sldId="261"/>
            <ac:picMk id="10" creationId="{1BE3777B-EC05-4C32-8929-A0E67B36341B}"/>
          </ac:picMkLst>
        </pc:picChg>
      </pc:sldChg>
      <pc:sldChg chg="delSp modSp add mod modTransition">
        <pc:chgData name="Tran Ngoc Khoa" userId="99a81844cb2399fe" providerId="LiveId" clId="{32DC8360-02BC-47D3-8E2B-D524A04D9240}" dt="2021-03-23T02:14:21.566" v="1248"/>
        <pc:sldMkLst>
          <pc:docMk/>
          <pc:sldMk cId="151255179" sldId="262"/>
        </pc:sldMkLst>
        <pc:spChg chg="mod">
          <ac:chgData name="Tran Ngoc Khoa" userId="99a81844cb2399fe" providerId="LiveId" clId="{32DC8360-02BC-47D3-8E2B-D524A04D9240}" dt="2021-03-07T08:42:34.508" v="239" actId="20577"/>
          <ac:spMkLst>
            <pc:docMk/>
            <pc:sldMk cId="151255179" sldId="262"/>
            <ac:spMk id="2" creationId="{0F0D61C9-D3AE-4792-82F9-8360AB1F34DD}"/>
          </ac:spMkLst>
        </pc:spChg>
        <pc:spChg chg="mod">
          <ac:chgData name="Tran Ngoc Khoa" userId="99a81844cb2399fe" providerId="LiveId" clId="{32DC8360-02BC-47D3-8E2B-D524A04D9240}" dt="2021-03-07T09:16:32.584" v="911" actId="20577"/>
          <ac:spMkLst>
            <pc:docMk/>
            <pc:sldMk cId="151255179" sldId="262"/>
            <ac:spMk id="3" creationId="{D4A70D3C-95CA-419D-B005-F4F622CEAFE2}"/>
          </ac:spMkLst>
        </pc:spChg>
        <pc:picChg chg="del">
          <ac:chgData name="Tran Ngoc Khoa" userId="99a81844cb2399fe" providerId="LiveId" clId="{32DC8360-02BC-47D3-8E2B-D524A04D9240}" dt="2021-03-07T09:10:56.426" v="739" actId="478"/>
          <ac:picMkLst>
            <pc:docMk/>
            <pc:sldMk cId="151255179" sldId="262"/>
            <ac:picMk id="6" creationId="{DDD6A6A9-2C29-4878-B3E9-9ABB82957B12}"/>
          </ac:picMkLst>
        </pc:picChg>
      </pc:sldChg>
      <pc:sldChg chg="modSp add mod modTransition">
        <pc:chgData name="Tran Ngoc Khoa" userId="99a81844cb2399fe" providerId="LiveId" clId="{32DC8360-02BC-47D3-8E2B-D524A04D9240}" dt="2021-03-23T02:14:21.566" v="1248"/>
        <pc:sldMkLst>
          <pc:docMk/>
          <pc:sldMk cId="3014124027" sldId="263"/>
        </pc:sldMkLst>
        <pc:spChg chg="mod">
          <ac:chgData name="Tran Ngoc Khoa" userId="99a81844cb2399fe" providerId="LiveId" clId="{32DC8360-02BC-47D3-8E2B-D524A04D9240}" dt="2021-03-07T08:42:47.523" v="268" actId="20577"/>
          <ac:spMkLst>
            <pc:docMk/>
            <pc:sldMk cId="3014124027" sldId="263"/>
            <ac:spMk id="2" creationId="{0F0D61C9-D3AE-4792-82F9-8360AB1F34DD}"/>
          </ac:spMkLst>
        </pc:spChg>
        <pc:spChg chg="mod">
          <ac:chgData name="Tran Ngoc Khoa" userId="99a81844cb2399fe" providerId="LiveId" clId="{32DC8360-02BC-47D3-8E2B-D524A04D9240}" dt="2021-03-07T09:16:46.574" v="939" actId="20577"/>
          <ac:spMkLst>
            <pc:docMk/>
            <pc:sldMk cId="3014124027" sldId="263"/>
            <ac:spMk id="3" creationId="{D4A70D3C-95CA-419D-B005-F4F622CEAFE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A12CAE-7B60-430E-ABEA-A96CA2A180F3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8D0E-502A-4978-B4CF-6101862E7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40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Các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ứng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dụng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không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cần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dùng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RTOS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Ứng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dụng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đơn (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ứng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dụng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chỉ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có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1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chức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năng)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Ứng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dụng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có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vòng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lặp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đơn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giản</a:t>
            </a:r>
            <a:endParaRPr lang="vi-VN" b="0" i="0" dirty="0">
              <a:solidFill>
                <a:srgbClr val="4A4A4A"/>
              </a:solidFill>
              <a:effectLst/>
              <a:latin typeface="BlinkMacSystemFon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Ứng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dụng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&lt;32kB</a:t>
            </a:r>
          </a:p>
          <a:p>
            <a:pPr algn="l"/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Nếu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ứng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dụng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của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bạn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mà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kích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thước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chương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trình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lớn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dần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và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độ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phức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tạp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tăng lên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thì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RTOS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sẽ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rất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hữu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dụng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trong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trường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hợp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này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,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lúc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đó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RTOS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sẽ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chia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các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ứng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dụng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phức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tạp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thành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các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phần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nhỏ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hơn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và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dễ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quản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lý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hơn.</a:t>
            </a:r>
          </a:p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CCB929-6E62-4564-9DE7-B85EAD07257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559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CCB929-6E62-4564-9DE7-B85EAD07257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939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vi-VN"/>
              <a:t>Bấm để chỉnh sửa kiểu tiêu đề phụ của Bản cái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êu đề và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cùng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Đúng hoặc S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7">
            <a:extLst>
              <a:ext uri="{FF2B5EF4-FFF2-40B4-BE49-F238E27FC236}">
                <a16:creationId xmlns:a16="http://schemas.microsoft.com/office/drawing/2014/main" id="{A692209D-B607-46C3-8560-07AF72291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9">
            <a:extLst>
              <a:ext uri="{FF2B5EF4-FFF2-40B4-BE49-F238E27FC236}">
                <a16:creationId xmlns:a16="http://schemas.microsoft.com/office/drawing/2014/main" id="{94874638-CF15-4908-BC4B-4908744D0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4A2D4446-0339-42B5-9575-64DEAF81FC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302" y="967417"/>
            <a:ext cx="4400431" cy="394325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EFFFF"/>
                </a:solidFill>
                <a:latin typeface="Algerian" panose="04020705040A02060702" pitchFamily="82" charset="0"/>
              </a:rPr>
              <a:t>RTOS WITH STM32</a:t>
            </a:r>
          </a:p>
        </p:txBody>
      </p:sp>
      <p:sp>
        <p:nvSpPr>
          <p:cNvPr id="26" name="Freeform 5">
            <a:extLst>
              <a:ext uri="{FF2B5EF4-FFF2-40B4-BE49-F238E27FC236}">
                <a16:creationId xmlns:a16="http://schemas.microsoft.com/office/drawing/2014/main" id="{5F1B8348-CD6E-4561-A704-C232D9A2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5404022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Hình ảnh 3" descr="Ảnh có chứa văn bản, ký hiệu, đồ họa véc-tơ&#10;&#10;Mô tả được tạo tự động">
            <a:extLst>
              <a:ext uri="{FF2B5EF4-FFF2-40B4-BE49-F238E27FC236}">
                <a16:creationId xmlns:a16="http://schemas.microsoft.com/office/drawing/2014/main" id="{06B3587B-4B85-45D6-9114-4B5DF79243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011" y="967417"/>
            <a:ext cx="4930468" cy="4930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2498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53A592A-31DD-40F9-B4E9-A397945838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3813" y="2857500"/>
            <a:ext cx="9628187" cy="226278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BÀI 4: SEMAPHORE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4433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F0D61C9-D3AE-4792-82F9-8360AB1F3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 Semaphore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4A70D3C-95CA-419D-B005-F4F622CEA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5079" y="1905000"/>
            <a:ext cx="8915400" cy="3777622"/>
          </a:xfrm>
        </p:spPr>
        <p:txBody>
          <a:bodyPr>
            <a:norm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đợi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(Queue). 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task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đợi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Semaphore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give,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task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đợi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Hình ảnh 4" descr="Ảnh có chứa văn bản, ký hiệu, đồ họa véc-tơ&#10;&#10;Mô tả được tạo tự động">
            <a:extLst>
              <a:ext uri="{FF2B5EF4-FFF2-40B4-BE49-F238E27FC236}">
                <a16:creationId xmlns:a16="http://schemas.microsoft.com/office/drawing/2014/main" id="{BED3616F-B467-49EF-BCEF-DA9A6ACE9F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8958" y="-338042"/>
            <a:ext cx="2243042" cy="2243042"/>
          </a:xfrm>
          <a:prstGeom prst="rect">
            <a:avLst/>
          </a:prstGeom>
        </p:spPr>
      </p:pic>
      <p:pic>
        <p:nvPicPr>
          <p:cNvPr id="7" name="Hình ảnh 6">
            <a:extLst>
              <a:ext uri="{FF2B5EF4-FFF2-40B4-BE49-F238E27FC236}">
                <a16:creationId xmlns:a16="http://schemas.microsoft.com/office/drawing/2014/main" id="{F279F60D-1580-4DCA-94CF-B00F9C03E9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6197" y="3856291"/>
            <a:ext cx="3236536" cy="182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3925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F0D61C9-D3AE-4792-82F9-8360AB1F3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II. NGUYÊN LÝ HOẠT ĐỘNG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4A70D3C-95CA-419D-B005-F4F622CEA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5079" y="1905000"/>
            <a:ext cx="8915400" cy="377762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Take Semaphore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block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Semaphore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sẵn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Khi Task hay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ngắt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Give Semaphore,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Semaphore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Hình ảnh 4" descr="Ảnh có chứa văn bản, ký hiệu, đồ họa véc-tơ&#10;&#10;Mô tả được tạo tự động">
            <a:extLst>
              <a:ext uri="{FF2B5EF4-FFF2-40B4-BE49-F238E27FC236}">
                <a16:creationId xmlns:a16="http://schemas.microsoft.com/office/drawing/2014/main" id="{BED3616F-B467-49EF-BCEF-DA9A6ACE9F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8958" y="-338042"/>
            <a:ext cx="2243042" cy="2243042"/>
          </a:xfrm>
          <a:prstGeom prst="rect">
            <a:avLst/>
          </a:prstGeom>
        </p:spPr>
      </p:pic>
      <p:pic>
        <p:nvPicPr>
          <p:cNvPr id="6" name="Hình ảnh 5">
            <a:extLst>
              <a:ext uri="{FF2B5EF4-FFF2-40B4-BE49-F238E27FC236}">
                <a16:creationId xmlns:a16="http://schemas.microsoft.com/office/drawing/2014/main" id="{4D0502F8-6AD1-473B-A6BA-8628E8C181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0091" y="3155636"/>
            <a:ext cx="4905375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5615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F0D61C9-D3AE-4792-82F9-8360AB1F3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III. PHÂN LOẠI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Hình ảnh 4" descr="Ảnh có chứa văn bản, ký hiệu, đồ họa véc-tơ&#10;&#10;Mô tả được tạo tự động">
            <a:extLst>
              <a:ext uri="{FF2B5EF4-FFF2-40B4-BE49-F238E27FC236}">
                <a16:creationId xmlns:a16="http://schemas.microsoft.com/office/drawing/2014/main" id="{BED3616F-B467-49EF-BCEF-DA9A6ACE9F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8958" y="-338042"/>
            <a:ext cx="2243042" cy="2243042"/>
          </a:xfrm>
          <a:prstGeom prst="rect">
            <a:avLst/>
          </a:prstGeom>
        </p:spPr>
      </p:pic>
      <p:pic>
        <p:nvPicPr>
          <p:cNvPr id="8" name="Chỗ dành sẵn cho Nội dung 7">
            <a:extLst>
              <a:ext uri="{FF2B5EF4-FFF2-40B4-BE49-F238E27FC236}">
                <a16:creationId xmlns:a16="http://schemas.microsoft.com/office/drawing/2014/main" id="{5D1869C1-75AB-4855-8A35-B196B8A2DF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82172" y="1905000"/>
            <a:ext cx="7366786" cy="3630774"/>
          </a:xfrm>
        </p:spPr>
      </p:pic>
    </p:spTree>
    <p:extLst>
      <p:ext uri="{BB962C8B-B14F-4D97-AF65-F5344CB8AC3E}">
        <p14:creationId xmlns:p14="http://schemas.microsoft.com/office/powerpoint/2010/main" val="12415987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F0D61C9-D3AE-4792-82F9-8360AB1F3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IV. BINARY SEMAPHORE VỚI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CUBEMX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4A70D3C-95CA-419D-B005-F4F622CEA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5079" y="1905000"/>
            <a:ext cx="8915400" cy="3777622"/>
          </a:xfrm>
        </p:spPr>
        <p:txBody>
          <a:bodyPr>
            <a:norm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Binary Semaphore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 Semaphore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task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 Semaphore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task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ngắt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Hình ảnh 4" descr="Ảnh có chứa văn bản, ký hiệu, đồ họa véc-tơ&#10;&#10;Mô tả được tạo tự động">
            <a:extLst>
              <a:ext uri="{FF2B5EF4-FFF2-40B4-BE49-F238E27FC236}">
                <a16:creationId xmlns:a16="http://schemas.microsoft.com/office/drawing/2014/main" id="{BED3616F-B467-49EF-BCEF-DA9A6ACE9F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8958" y="-338042"/>
            <a:ext cx="2243042" cy="2243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551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F0D61C9-D3AE-4792-82F9-8360AB1F3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V. COUNTING SEMAPHORE VỚI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CUBEMX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4A70D3C-95CA-419D-B005-F4F622CEA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5079" y="1905000"/>
            <a:ext cx="8915400" cy="3777622"/>
          </a:xfrm>
        </p:spPr>
        <p:txBody>
          <a:bodyPr>
            <a:norm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Semaphore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 Semaphore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task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 Semaphore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task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ngắt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Hình ảnh 4" descr="Ảnh có chứa văn bản, ký hiệu, đồ họa véc-tơ&#10;&#10;Mô tả được tạo tự động">
            <a:extLst>
              <a:ext uri="{FF2B5EF4-FFF2-40B4-BE49-F238E27FC236}">
                <a16:creationId xmlns:a16="http://schemas.microsoft.com/office/drawing/2014/main" id="{BED3616F-B467-49EF-BCEF-DA9A6ACE9F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8958" y="-338042"/>
            <a:ext cx="2243042" cy="2243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1240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ài liệu" ma:contentTypeID="0x010100F1E4B5ECFB153C4C8D32F9A4CE3FEA67" ma:contentTypeVersion="8" ma:contentTypeDescription="Tạo tài liệu mới." ma:contentTypeScope="" ma:versionID="6de01189293a05916b36248c838106a2">
  <xsd:schema xmlns:xsd="http://www.w3.org/2001/XMLSchema" xmlns:xs="http://www.w3.org/2001/XMLSchema" xmlns:p="http://schemas.microsoft.com/office/2006/metadata/properties" xmlns:ns2="8dc4f5da-c9d6-4fa2-9bd4-f8b062bc8f4a" targetNamespace="http://schemas.microsoft.com/office/2006/metadata/properties" ma:root="true" ma:fieldsID="da12729f0a9bf903fe49b8046943c3ad" ns2:_="">
    <xsd:import namespace="8dc4f5da-c9d6-4fa2-9bd4-f8b062bc8f4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c4f5da-c9d6-4fa2-9bd4-f8b062bc8f4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Loại Nội dung"/>
        <xsd:element ref="dc:title" minOccurs="0" maxOccurs="1" ma:index="4" ma:displayName="Tiêu đề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B681580-3C31-4FF5-B9D6-BCCDF12122CA}"/>
</file>

<file path=customXml/itemProps2.xml><?xml version="1.0" encoding="utf-8"?>
<ds:datastoreItem xmlns:ds="http://schemas.openxmlformats.org/officeDocument/2006/customXml" ds:itemID="{4A1A6117-A663-49C0-8556-54D0212B91A3}"/>
</file>

<file path=customXml/itemProps3.xml><?xml version="1.0" encoding="utf-8"?>
<ds:datastoreItem xmlns:ds="http://schemas.openxmlformats.org/officeDocument/2006/customXml" ds:itemID="{463687DC-2A47-44C2-A8ED-49ECA237C0B8}"/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104</TotalTime>
  <Words>227</Words>
  <Application>Microsoft Office PowerPoint</Application>
  <PresentationFormat>Màn hình rộng</PresentationFormat>
  <Paragraphs>25</Paragraphs>
  <Slides>7</Slides>
  <Notes>2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8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7</vt:i4>
      </vt:variant>
    </vt:vector>
  </HeadingPairs>
  <TitlesOfParts>
    <vt:vector size="16" baseType="lpstr">
      <vt:lpstr>Algerian</vt:lpstr>
      <vt:lpstr>Arial</vt:lpstr>
      <vt:lpstr>BlinkMacSystemFont</vt:lpstr>
      <vt:lpstr>Calibri</vt:lpstr>
      <vt:lpstr>Century Gothic</vt:lpstr>
      <vt:lpstr>Tahoma</vt:lpstr>
      <vt:lpstr>Times New Roman</vt:lpstr>
      <vt:lpstr>Wingdings 3</vt:lpstr>
      <vt:lpstr>Wisp</vt:lpstr>
      <vt:lpstr>RTOS WITH STM32</vt:lpstr>
      <vt:lpstr>BÀI 4: SEMAPHORE</vt:lpstr>
      <vt:lpstr>I. Semaphore là gì?</vt:lpstr>
      <vt:lpstr>II. NGUYÊN LÝ HOẠT ĐỘNG</vt:lpstr>
      <vt:lpstr>III. PHÂN LOẠI </vt:lpstr>
      <vt:lpstr>IV. BINARY SEMAPHORE VỚI CUBEMX</vt:lpstr>
      <vt:lpstr>V. COUNTING SEMAPHORE VỚI CUBEMX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RTOS WITH STM32</dc:title>
  <dc:creator>Tran Ngoc Khoa</dc:creator>
  <cp:lastModifiedBy>Tran Ngoc Khoa</cp:lastModifiedBy>
  <cp:revision>1</cp:revision>
  <dcterms:created xsi:type="dcterms:W3CDTF">2021-03-07T07:45:59Z</dcterms:created>
  <dcterms:modified xsi:type="dcterms:W3CDTF">2021-03-23T02:14:23Z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0x010100F1E4B5ECFB153C4C8D32F9A4CE3FEA67</vt:lpwstr>
  </property>
</Properties>
</file>