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EBAAE4-7824-4AE8-8D1F-1672FBAE7246}" v="5" dt="2021-03-23T02:14:31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Ngoc Khoa" userId="99a81844cb2399fe" providerId="LiveId" clId="{DDEBAAE4-7824-4AE8-8D1F-1672FBAE7246}"/>
    <pc:docChg chg="undo custSel addSld delSld modSld">
      <pc:chgData name="Tran Ngoc Khoa" userId="99a81844cb2399fe" providerId="LiveId" clId="{DDEBAAE4-7824-4AE8-8D1F-1672FBAE7246}" dt="2021-03-23T02:14:31.869" v="1368"/>
      <pc:docMkLst>
        <pc:docMk/>
      </pc:docMkLst>
      <pc:sldChg chg="del">
        <pc:chgData name="Tran Ngoc Khoa" userId="99a81844cb2399fe" providerId="LiveId" clId="{DDEBAAE4-7824-4AE8-8D1F-1672FBAE7246}" dt="2021-03-11T02:25:57.371" v="2" actId="2696"/>
        <pc:sldMkLst>
          <pc:docMk/>
          <pc:sldMk cId="367912587" sldId="256"/>
        </pc:sldMkLst>
      </pc:sldChg>
      <pc:sldChg chg="add modTransition">
        <pc:chgData name="Tran Ngoc Khoa" userId="99a81844cb2399fe" providerId="LiveId" clId="{DDEBAAE4-7824-4AE8-8D1F-1672FBAE7246}" dt="2021-03-23T02:14:31.869" v="1368"/>
        <pc:sldMkLst>
          <pc:docMk/>
          <pc:sldMk cId="4115249817" sldId="257"/>
        </pc:sldMkLst>
      </pc:sldChg>
      <pc:sldChg chg="modSp add mod">
        <pc:chgData name="Tran Ngoc Khoa" userId="99a81844cb2399fe" providerId="LiveId" clId="{DDEBAAE4-7824-4AE8-8D1F-1672FBAE7246}" dt="2021-03-11T03:10:59.116" v="44" actId="20577"/>
        <pc:sldMkLst>
          <pc:docMk/>
          <pc:sldMk cId="1468443351" sldId="258"/>
        </pc:sldMkLst>
        <pc:spChg chg="mod">
          <ac:chgData name="Tran Ngoc Khoa" userId="99a81844cb2399fe" providerId="LiveId" clId="{DDEBAAE4-7824-4AE8-8D1F-1672FBAE7246}" dt="2021-03-11T03:10:59.116" v="44" actId="20577"/>
          <ac:spMkLst>
            <pc:docMk/>
            <pc:sldMk cId="1468443351" sldId="258"/>
            <ac:spMk id="2" creationId="{C53A592A-31DD-40F9-B4E9-A39794583830}"/>
          </ac:spMkLst>
        </pc:spChg>
      </pc:sldChg>
      <pc:sldChg chg="addSp modSp add mod">
        <pc:chgData name="Tran Ngoc Khoa" userId="99a81844cb2399fe" providerId="LiveId" clId="{DDEBAAE4-7824-4AE8-8D1F-1672FBAE7246}" dt="2021-03-11T08:05:43.936" v="972" actId="1076"/>
        <pc:sldMkLst>
          <pc:docMk/>
          <pc:sldMk cId="1362392553" sldId="259"/>
        </pc:sldMkLst>
        <pc:spChg chg="mod">
          <ac:chgData name="Tran Ngoc Khoa" userId="99a81844cb2399fe" providerId="LiveId" clId="{DDEBAAE4-7824-4AE8-8D1F-1672FBAE7246}" dt="2021-03-11T03:11:10.646" v="57" actId="20577"/>
          <ac:spMkLst>
            <pc:docMk/>
            <pc:sldMk cId="1362392553" sldId="259"/>
            <ac:spMk id="2" creationId="{0F0D61C9-D3AE-4792-82F9-8360AB1F34DD}"/>
          </ac:spMkLst>
        </pc:spChg>
        <pc:spChg chg="mod">
          <ac:chgData name="Tran Ngoc Khoa" userId="99a81844cb2399fe" providerId="LiveId" clId="{DDEBAAE4-7824-4AE8-8D1F-1672FBAE7246}" dt="2021-03-11T07:36:54.633" v="396" actId="20577"/>
          <ac:spMkLst>
            <pc:docMk/>
            <pc:sldMk cId="1362392553" sldId="259"/>
            <ac:spMk id="3" creationId="{D4A70D3C-95CA-419D-B005-F4F622CEAFE2}"/>
          </ac:spMkLst>
        </pc:spChg>
        <pc:picChg chg="add mod">
          <ac:chgData name="Tran Ngoc Khoa" userId="99a81844cb2399fe" providerId="LiveId" clId="{DDEBAAE4-7824-4AE8-8D1F-1672FBAE7246}" dt="2021-03-11T08:05:43.936" v="972" actId="1076"/>
          <ac:picMkLst>
            <pc:docMk/>
            <pc:sldMk cId="1362392553" sldId="259"/>
            <ac:picMk id="6" creationId="{EB7B7ABC-2D0D-4C45-9044-52F0F9F100E8}"/>
          </ac:picMkLst>
        </pc:picChg>
      </pc:sldChg>
      <pc:sldChg chg="addSp delSp modSp add mod">
        <pc:chgData name="Tran Ngoc Khoa" userId="99a81844cb2399fe" providerId="LiveId" clId="{DDEBAAE4-7824-4AE8-8D1F-1672FBAE7246}" dt="2021-03-11T08:09:34.032" v="1173" actId="1076"/>
        <pc:sldMkLst>
          <pc:docMk/>
          <pc:sldMk cId="3832561533" sldId="260"/>
        </pc:sldMkLst>
        <pc:spChg chg="mod">
          <ac:chgData name="Tran Ngoc Khoa" userId="99a81844cb2399fe" providerId="LiveId" clId="{DDEBAAE4-7824-4AE8-8D1F-1672FBAE7246}" dt="2021-03-11T07:37:30.929" v="437" actId="20577"/>
          <ac:spMkLst>
            <pc:docMk/>
            <pc:sldMk cId="3832561533" sldId="260"/>
            <ac:spMk id="2" creationId="{0F0D61C9-D3AE-4792-82F9-8360AB1F34DD}"/>
          </ac:spMkLst>
        </pc:spChg>
        <pc:spChg chg="add del mod">
          <ac:chgData name="Tran Ngoc Khoa" userId="99a81844cb2399fe" providerId="LiveId" clId="{DDEBAAE4-7824-4AE8-8D1F-1672FBAE7246}" dt="2021-03-11T07:54:28.195" v="966" actId="20577"/>
          <ac:spMkLst>
            <pc:docMk/>
            <pc:sldMk cId="3832561533" sldId="260"/>
            <ac:spMk id="3" creationId="{D4A70D3C-95CA-419D-B005-F4F622CEAFE2}"/>
          </ac:spMkLst>
        </pc:spChg>
        <pc:picChg chg="add del mod">
          <ac:chgData name="Tran Ngoc Khoa" userId="99a81844cb2399fe" providerId="LiveId" clId="{DDEBAAE4-7824-4AE8-8D1F-1672FBAE7246}" dt="2021-03-11T07:51:25.297" v="714" actId="931"/>
          <ac:picMkLst>
            <pc:docMk/>
            <pc:sldMk cId="3832561533" sldId="260"/>
            <ac:picMk id="6" creationId="{869ECD45-8495-46C5-8D55-CADC8A9746F6}"/>
          </ac:picMkLst>
        </pc:picChg>
        <pc:picChg chg="add mod">
          <ac:chgData name="Tran Ngoc Khoa" userId="99a81844cb2399fe" providerId="LiveId" clId="{DDEBAAE4-7824-4AE8-8D1F-1672FBAE7246}" dt="2021-03-11T08:09:34.032" v="1173" actId="1076"/>
          <ac:picMkLst>
            <pc:docMk/>
            <pc:sldMk cId="3832561533" sldId="260"/>
            <ac:picMk id="8" creationId="{A3E6BAB6-4E9A-48B9-A1AE-E20971468228}"/>
          </ac:picMkLst>
        </pc:picChg>
      </pc:sldChg>
      <pc:sldChg chg="addSp delSp modSp add mod">
        <pc:chgData name="Tran Ngoc Khoa" userId="99a81844cb2399fe" providerId="LiveId" clId="{DDEBAAE4-7824-4AE8-8D1F-1672FBAE7246}" dt="2021-03-11T08:08:37.241" v="1172" actId="20577"/>
        <pc:sldMkLst>
          <pc:docMk/>
          <pc:sldMk cId="1241598725" sldId="261"/>
        </pc:sldMkLst>
        <pc:spChg chg="mod">
          <ac:chgData name="Tran Ngoc Khoa" userId="99a81844cb2399fe" providerId="LiveId" clId="{DDEBAAE4-7824-4AE8-8D1F-1672FBAE7246}" dt="2021-03-11T07:37:40.491" v="456" actId="20577"/>
          <ac:spMkLst>
            <pc:docMk/>
            <pc:sldMk cId="1241598725" sldId="261"/>
            <ac:spMk id="2" creationId="{0F0D61C9-D3AE-4792-82F9-8360AB1F34DD}"/>
          </ac:spMkLst>
        </pc:spChg>
        <pc:spChg chg="add mod">
          <ac:chgData name="Tran Ngoc Khoa" userId="99a81844cb2399fe" providerId="LiveId" clId="{DDEBAAE4-7824-4AE8-8D1F-1672FBAE7246}" dt="2021-03-11T08:08:37.241" v="1172" actId="20577"/>
          <ac:spMkLst>
            <pc:docMk/>
            <pc:sldMk cId="1241598725" sldId="261"/>
            <ac:spMk id="4" creationId="{C078E413-8A52-4705-8C3A-8B184C3ECBA6}"/>
          </ac:spMkLst>
        </pc:spChg>
        <pc:picChg chg="del">
          <ac:chgData name="Tran Ngoc Khoa" userId="99a81844cb2399fe" providerId="LiveId" clId="{DDEBAAE4-7824-4AE8-8D1F-1672FBAE7246}" dt="2021-03-11T07:55:03.171" v="967" actId="478"/>
          <ac:picMkLst>
            <pc:docMk/>
            <pc:sldMk cId="1241598725" sldId="261"/>
            <ac:picMk id="7" creationId="{10E9AFAF-1D9B-41B2-BB0F-EBBA4ECAC836}"/>
          </ac:picMkLst>
        </pc:picChg>
        <pc:picChg chg="del">
          <ac:chgData name="Tran Ngoc Khoa" userId="99a81844cb2399fe" providerId="LiveId" clId="{DDEBAAE4-7824-4AE8-8D1F-1672FBAE7246}" dt="2021-03-11T07:55:03.479" v="968" actId="478"/>
          <ac:picMkLst>
            <pc:docMk/>
            <pc:sldMk cId="1241598725" sldId="261"/>
            <ac:picMk id="10" creationId="{1BE3777B-EC05-4C32-8929-A0E67B36341B}"/>
          </ac:picMkLst>
        </pc:picChg>
      </pc:sldChg>
      <pc:sldChg chg="delSp modSp add mod">
        <pc:chgData name="Tran Ngoc Khoa" userId="99a81844cb2399fe" providerId="LiveId" clId="{DDEBAAE4-7824-4AE8-8D1F-1672FBAE7246}" dt="2021-03-11T07:41:08.758" v="664" actId="20577"/>
        <pc:sldMkLst>
          <pc:docMk/>
          <pc:sldMk cId="151255179" sldId="262"/>
        </pc:sldMkLst>
        <pc:spChg chg="mod">
          <ac:chgData name="Tran Ngoc Khoa" userId="99a81844cb2399fe" providerId="LiveId" clId="{DDEBAAE4-7824-4AE8-8D1F-1672FBAE7246}" dt="2021-03-11T07:39:51.076" v="515" actId="20577"/>
          <ac:spMkLst>
            <pc:docMk/>
            <pc:sldMk cId="151255179" sldId="262"/>
            <ac:spMk id="2" creationId="{0F0D61C9-D3AE-4792-82F9-8360AB1F34DD}"/>
          </ac:spMkLst>
        </pc:spChg>
        <pc:spChg chg="mod">
          <ac:chgData name="Tran Ngoc Khoa" userId="99a81844cb2399fe" providerId="LiveId" clId="{DDEBAAE4-7824-4AE8-8D1F-1672FBAE7246}" dt="2021-03-11T07:41:08.758" v="664" actId="20577"/>
          <ac:spMkLst>
            <pc:docMk/>
            <pc:sldMk cId="151255179" sldId="262"/>
            <ac:spMk id="3" creationId="{D4A70D3C-95CA-419D-B005-F4F622CEAFE2}"/>
          </ac:spMkLst>
        </pc:spChg>
        <pc:picChg chg="del">
          <ac:chgData name="Tran Ngoc Khoa" userId="99a81844cb2399fe" providerId="LiveId" clId="{DDEBAAE4-7824-4AE8-8D1F-1672FBAE7246}" dt="2021-03-11T07:40:12.660" v="516" actId="478"/>
          <ac:picMkLst>
            <pc:docMk/>
            <pc:sldMk cId="151255179" sldId="262"/>
            <ac:picMk id="6" creationId="{DDD6A6A9-2C29-4878-B3E9-9ABB82957B12}"/>
          </ac:picMkLst>
        </pc:picChg>
      </pc:sldChg>
      <pc:sldChg chg="modSp add mod">
        <pc:chgData name="Tran Ngoc Khoa" userId="99a81844cb2399fe" providerId="LiveId" clId="{DDEBAAE4-7824-4AE8-8D1F-1672FBAE7246}" dt="2021-03-11T08:10:18.752" v="1367" actId="20577"/>
        <pc:sldMkLst>
          <pc:docMk/>
          <pc:sldMk cId="3014124027" sldId="263"/>
        </pc:sldMkLst>
        <pc:spChg chg="mod">
          <ac:chgData name="Tran Ngoc Khoa" userId="99a81844cb2399fe" providerId="LiveId" clId="{DDEBAAE4-7824-4AE8-8D1F-1672FBAE7246}" dt="2021-03-11T07:42:04.023" v="711" actId="20577"/>
          <ac:spMkLst>
            <pc:docMk/>
            <pc:sldMk cId="3014124027" sldId="263"/>
            <ac:spMk id="2" creationId="{0F0D61C9-D3AE-4792-82F9-8360AB1F34DD}"/>
          </ac:spMkLst>
        </pc:spChg>
        <pc:spChg chg="mod">
          <ac:chgData name="Tran Ngoc Khoa" userId="99a81844cb2399fe" providerId="LiveId" clId="{DDEBAAE4-7824-4AE8-8D1F-1672FBAE7246}" dt="2021-03-11T08:10:18.752" v="1367" actId="20577"/>
          <ac:spMkLst>
            <pc:docMk/>
            <pc:sldMk cId="3014124027" sldId="263"/>
            <ac:spMk id="3" creationId="{D4A70D3C-95CA-419D-B005-F4F622CEAF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01163-D884-4928-B25E-A87E28FCE2C0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76F1B-42F1-40C9-8E38-9E5DECA5F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75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Các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không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cần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dùng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RTOS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đơn (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chỉ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có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1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chức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năng)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có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vòng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lặp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đơn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giản</a:t>
            </a:r>
            <a:endParaRPr lang="vi-VN" b="0" i="0" dirty="0">
              <a:solidFill>
                <a:srgbClr val="4A4A4A"/>
              </a:solidFill>
              <a:effectLst/>
              <a:latin typeface="BlinkMacSystemFon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&lt;32kB</a:t>
            </a:r>
          </a:p>
          <a:p>
            <a:pPr algn="l"/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Nếu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của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bạn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mà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kích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thước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chương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trình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lớn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dần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và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độ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phức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tạp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tăng lên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thì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RTOS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sẽ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rất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hữu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trong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trường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hợp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này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,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lúc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đó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RTOS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sẽ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chia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các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phức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tạp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thành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các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phần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nhỏ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hơn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và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dễ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quản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lý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hơn.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CB929-6E62-4564-9DE7-B85EAD0725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59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CB929-6E62-4564-9DE7-B85EAD0725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39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A2D4446-0339-42B5-9575-64DEAF81F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302" y="967417"/>
            <a:ext cx="4400431" cy="39432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  <a:latin typeface="Algerian" panose="04020705040A02060702" pitchFamily="82" charset="0"/>
              </a:rPr>
              <a:t>RTOS WITH STM32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Hình ảnh 3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06B3587B-4B85-45D6-9114-4B5DF7924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011" y="967417"/>
            <a:ext cx="4930468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498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3A592A-31DD-40F9-B4E9-A39794583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3813" y="2857500"/>
            <a:ext cx="9628187" cy="22627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BÀI 5: MUTEX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4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0D61C9-D3AE-4792-82F9-8360AB1F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MUTEX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4A70D3C-95CA-419D-B005-F4F622CE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078" y="1905000"/>
            <a:ext cx="9747888" cy="377762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BED3616F-B467-49EF-BCEF-DA9A6ACE9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58" y="-338042"/>
            <a:ext cx="2243042" cy="2243042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EB7B7ABC-2D0D-4C45-9044-52F0F9F10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360" y="2867152"/>
            <a:ext cx="4133324" cy="413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9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0D61C9-D3AE-4792-82F9-8360AB1F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NGUYÊN LÝ HOẠT ĐỘNG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4A70D3C-95CA-419D-B005-F4F622CE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079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 Mutex.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Task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 Mutex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BED3616F-B467-49EF-BCEF-DA9A6ACE9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58" y="-338042"/>
            <a:ext cx="2243042" cy="2243042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A3E6BAB6-4E9A-48B9-A1AE-E20971468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154" y="3185890"/>
            <a:ext cx="39052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6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0D61C9-D3AE-4792-82F9-8360AB1F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SO SÁNH MUTEX, BIN SEMA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BED3616F-B467-49EF-BCEF-DA9A6ACE9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58" y="-338042"/>
            <a:ext cx="2243042" cy="2243042"/>
          </a:xfrm>
          <a:prstGeom prst="rect">
            <a:avLst/>
          </a:prstGeom>
        </p:spPr>
      </p:pic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078E413-8A52-4705-8C3A-8B184C3EC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Mutex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Mutex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Mutex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159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0D61C9-D3AE-4792-82F9-8360AB1F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MUTEX VỚI CUBEMX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4A70D3C-95CA-419D-B005-F4F622CE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079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Mutex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Mutex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task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Mutex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BED3616F-B467-49EF-BCEF-DA9A6ACE9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58" y="-338042"/>
            <a:ext cx="2243042" cy="224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5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0D61C9-D3AE-4792-82F9-8360AB1F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MUTEX VS BIN SEMA VỚI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CUBEMX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4A70D3C-95CA-419D-B005-F4F622CE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079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BED3616F-B467-49EF-BCEF-DA9A6ACE9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58" y="-338042"/>
            <a:ext cx="2243042" cy="224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240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F1E4B5ECFB153C4C8D32F9A4CE3FEA67" ma:contentTypeVersion="8" ma:contentTypeDescription="Tạo tài liệu mới." ma:contentTypeScope="" ma:versionID="6de01189293a05916b36248c838106a2">
  <xsd:schema xmlns:xsd="http://www.w3.org/2001/XMLSchema" xmlns:xs="http://www.w3.org/2001/XMLSchema" xmlns:p="http://schemas.microsoft.com/office/2006/metadata/properties" xmlns:ns2="8dc4f5da-c9d6-4fa2-9bd4-f8b062bc8f4a" targetNamespace="http://schemas.microsoft.com/office/2006/metadata/properties" ma:root="true" ma:fieldsID="da12729f0a9bf903fe49b8046943c3ad" ns2:_="">
    <xsd:import namespace="8dc4f5da-c9d6-4fa2-9bd4-f8b062bc8f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c4f5da-c9d6-4fa2-9bd4-f8b062bc8f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97E193-DC1A-4FD7-9846-4B539425B047}"/>
</file>

<file path=customXml/itemProps2.xml><?xml version="1.0" encoding="utf-8"?>
<ds:datastoreItem xmlns:ds="http://schemas.openxmlformats.org/officeDocument/2006/customXml" ds:itemID="{C2A81A6B-62B4-4964-9C1B-D1B2B5884C61}"/>
</file>

<file path=customXml/itemProps3.xml><?xml version="1.0" encoding="utf-8"?>
<ds:datastoreItem xmlns:ds="http://schemas.openxmlformats.org/officeDocument/2006/customXml" ds:itemID="{B6AD3CF2-4BF5-41C1-A50E-5516EA890A6A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</TotalTime>
  <Words>235</Words>
  <Application>Microsoft Office PowerPoint</Application>
  <PresentationFormat>Màn hình rộng</PresentationFormat>
  <Paragraphs>25</Paragraphs>
  <Slides>7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16" baseType="lpstr">
      <vt:lpstr>Algerian</vt:lpstr>
      <vt:lpstr>Arial</vt:lpstr>
      <vt:lpstr>BlinkMacSystemFont</vt:lpstr>
      <vt:lpstr>Calibri</vt:lpstr>
      <vt:lpstr>Century Gothic</vt:lpstr>
      <vt:lpstr>Tahoma</vt:lpstr>
      <vt:lpstr>Times New Roman</vt:lpstr>
      <vt:lpstr>Wingdings 3</vt:lpstr>
      <vt:lpstr>Wisp</vt:lpstr>
      <vt:lpstr>RTOS WITH STM32</vt:lpstr>
      <vt:lpstr>BÀI 5: MUTEX</vt:lpstr>
      <vt:lpstr>I. MUTEX là gì?</vt:lpstr>
      <vt:lpstr>II. NGUYÊN LÝ HOẠT ĐỘNG</vt:lpstr>
      <vt:lpstr>III. SO SÁNH MUTEX, BIN SEMA </vt:lpstr>
      <vt:lpstr>IV. MUTEX VỚI CUBEMX </vt:lpstr>
      <vt:lpstr>V. MUTEX VS BIN SEMA VỚI  CUBEMX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Tran Ngoc Khoa</dc:creator>
  <cp:lastModifiedBy>Tran Ngoc Khoa</cp:lastModifiedBy>
  <cp:revision>1</cp:revision>
  <dcterms:created xsi:type="dcterms:W3CDTF">2021-03-11T02:24:37Z</dcterms:created>
  <dcterms:modified xsi:type="dcterms:W3CDTF">2021-03-23T02:14:33Z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0x010100F1E4B5ECFB153C4C8D32F9A4CE3FEA67</vt:lpwstr>
  </property>
</Properties>
</file>