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CB27A7-F3AF-4A78-8051-03F138F9AEAC}" v="8" dt="2021-03-23T02:14:44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Ngoc Khoa" userId="99a81844cb2399fe" providerId="LiveId" clId="{D5CB27A7-F3AF-4A78-8051-03F138F9AEAC}"/>
    <pc:docChg chg="undo redo custSel addSld modSld">
      <pc:chgData name="Tran Ngoc Khoa" userId="99a81844cb2399fe" providerId="LiveId" clId="{D5CB27A7-F3AF-4A78-8051-03F138F9AEAC}" dt="2021-03-23T02:14:44.798" v="1141"/>
      <pc:docMkLst>
        <pc:docMk/>
      </pc:docMkLst>
      <pc:sldChg chg="modTransition">
        <pc:chgData name="Tran Ngoc Khoa" userId="99a81844cb2399fe" providerId="LiveId" clId="{D5CB27A7-F3AF-4A78-8051-03F138F9AEAC}" dt="2021-03-23T02:14:44.798" v="1141"/>
        <pc:sldMkLst>
          <pc:docMk/>
          <pc:sldMk cId="4115249817" sldId="257"/>
        </pc:sldMkLst>
      </pc:sldChg>
      <pc:sldChg chg="modTransition">
        <pc:chgData name="Tran Ngoc Khoa" userId="99a81844cb2399fe" providerId="LiveId" clId="{D5CB27A7-F3AF-4A78-8051-03F138F9AEAC}" dt="2021-03-23T02:14:44.798" v="1141"/>
        <pc:sldMkLst>
          <pc:docMk/>
          <pc:sldMk cId="1468443351" sldId="258"/>
        </pc:sldMkLst>
      </pc:sldChg>
      <pc:sldChg chg="modSp mod modTransition">
        <pc:chgData name="Tran Ngoc Khoa" userId="99a81844cb2399fe" providerId="LiveId" clId="{D5CB27A7-F3AF-4A78-8051-03F138F9AEAC}" dt="2021-03-23T02:14:44.798" v="1141"/>
        <pc:sldMkLst>
          <pc:docMk/>
          <pc:sldMk cId="1362392553" sldId="259"/>
        </pc:sldMkLst>
        <pc:spChg chg="mod">
          <ac:chgData name="Tran Ngoc Khoa" userId="99a81844cb2399fe" providerId="LiveId" clId="{D5CB27A7-F3AF-4A78-8051-03F138F9AEAC}" dt="2021-03-17T14:24:25.760" v="292" actId="20577"/>
          <ac:spMkLst>
            <pc:docMk/>
            <pc:sldMk cId="1362392553" sldId="259"/>
            <ac:spMk id="3" creationId="{D4A70D3C-95CA-419D-B005-F4F622CEAFE2}"/>
          </ac:spMkLst>
        </pc:spChg>
      </pc:sldChg>
      <pc:sldChg chg="modSp add mod modTransition">
        <pc:chgData name="Tran Ngoc Khoa" userId="99a81844cb2399fe" providerId="LiveId" clId="{D5CB27A7-F3AF-4A78-8051-03F138F9AEAC}" dt="2021-03-23T02:14:44.798" v="1141"/>
        <pc:sldMkLst>
          <pc:docMk/>
          <pc:sldMk cId="3832561533" sldId="260"/>
        </pc:sldMkLst>
        <pc:spChg chg="mod">
          <ac:chgData name="Tran Ngoc Khoa" userId="99a81844cb2399fe" providerId="LiveId" clId="{D5CB27A7-F3AF-4A78-8051-03F138F9AEAC}" dt="2021-03-17T14:32:55.867" v="542" actId="20577"/>
          <ac:spMkLst>
            <pc:docMk/>
            <pc:sldMk cId="3832561533" sldId="260"/>
            <ac:spMk id="2" creationId="{0F0D61C9-D3AE-4792-82F9-8360AB1F34DD}"/>
          </ac:spMkLst>
        </pc:spChg>
        <pc:spChg chg="mod">
          <ac:chgData name="Tran Ngoc Khoa" userId="99a81844cb2399fe" providerId="LiveId" clId="{D5CB27A7-F3AF-4A78-8051-03F138F9AEAC}" dt="2021-03-17T14:41:53.556" v="1103" actId="20577"/>
          <ac:spMkLst>
            <pc:docMk/>
            <pc:sldMk cId="3832561533" sldId="260"/>
            <ac:spMk id="3" creationId="{D4A70D3C-95CA-419D-B005-F4F622CEAFE2}"/>
          </ac:spMkLst>
        </pc:spChg>
      </pc:sldChg>
      <pc:sldChg chg="addSp delSp modSp add mod modTransition">
        <pc:chgData name="Tran Ngoc Khoa" userId="99a81844cb2399fe" providerId="LiveId" clId="{D5CB27A7-F3AF-4A78-8051-03F138F9AEAC}" dt="2021-03-23T02:14:44.798" v="1141"/>
        <pc:sldMkLst>
          <pc:docMk/>
          <pc:sldMk cId="237054480" sldId="261"/>
        </pc:sldMkLst>
        <pc:spChg chg="mod">
          <ac:chgData name="Tran Ngoc Khoa" userId="99a81844cb2399fe" providerId="LiveId" clId="{D5CB27A7-F3AF-4A78-8051-03F138F9AEAC}" dt="2021-03-17T14:33:06.947" v="595" actId="20577"/>
          <ac:spMkLst>
            <pc:docMk/>
            <pc:sldMk cId="237054480" sldId="261"/>
            <ac:spMk id="2" creationId="{0F0D61C9-D3AE-4792-82F9-8360AB1F34DD}"/>
          </ac:spMkLst>
        </pc:spChg>
        <pc:spChg chg="add del mod">
          <ac:chgData name="Tran Ngoc Khoa" userId="99a81844cb2399fe" providerId="LiveId" clId="{D5CB27A7-F3AF-4A78-8051-03F138F9AEAC}" dt="2021-03-17T14:35:14.596" v="603" actId="931"/>
          <ac:spMkLst>
            <pc:docMk/>
            <pc:sldMk cId="237054480" sldId="261"/>
            <ac:spMk id="3" creationId="{D4A70D3C-95CA-419D-B005-F4F622CEAFE2}"/>
          </ac:spMkLst>
        </pc:spChg>
        <pc:spChg chg="add mod">
          <ac:chgData name="Tran Ngoc Khoa" userId="99a81844cb2399fe" providerId="LiveId" clId="{D5CB27A7-F3AF-4A78-8051-03F138F9AEAC}" dt="2021-03-17T14:41:24.450" v="1053" actId="20577"/>
          <ac:spMkLst>
            <pc:docMk/>
            <pc:sldMk cId="237054480" sldId="261"/>
            <ac:spMk id="8" creationId="{9C9AED24-A866-4A9D-9802-0BB0835E4FF3}"/>
          </ac:spMkLst>
        </pc:spChg>
        <pc:picChg chg="add del mod">
          <ac:chgData name="Tran Ngoc Khoa" userId="99a81844cb2399fe" providerId="LiveId" clId="{D5CB27A7-F3AF-4A78-8051-03F138F9AEAC}" dt="2021-03-17T14:35:24.548" v="606" actId="478"/>
          <ac:picMkLst>
            <pc:docMk/>
            <pc:sldMk cId="237054480" sldId="261"/>
            <ac:picMk id="6" creationId="{E773D2A8-A6A8-44F2-A8E7-8C5EB14EEC20}"/>
          </ac:picMkLst>
        </pc:picChg>
        <pc:picChg chg="add del mod">
          <ac:chgData name="Tran Ngoc Khoa" userId="99a81844cb2399fe" providerId="LiveId" clId="{D5CB27A7-F3AF-4A78-8051-03F138F9AEAC}" dt="2021-03-17T14:35:48.140" v="614" actId="931"/>
          <ac:picMkLst>
            <pc:docMk/>
            <pc:sldMk cId="237054480" sldId="261"/>
            <ac:picMk id="10" creationId="{7023FE1D-0E7A-4CEA-9D60-9709B5E26B58}"/>
          </ac:picMkLst>
        </pc:picChg>
        <pc:picChg chg="add del mod">
          <ac:chgData name="Tran Ngoc Khoa" userId="99a81844cb2399fe" providerId="LiveId" clId="{D5CB27A7-F3AF-4A78-8051-03F138F9AEAC}" dt="2021-03-17T14:37:57.312" v="618" actId="478"/>
          <ac:picMkLst>
            <pc:docMk/>
            <pc:sldMk cId="237054480" sldId="261"/>
            <ac:picMk id="12" creationId="{8F0FF5B5-D1FD-490D-AC43-22F518815715}"/>
          </ac:picMkLst>
        </pc:picChg>
        <pc:picChg chg="add mod">
          <ac:chgData name="Tran Ngoc Khoa" userId="99a81844cb2399fe" providerId="LiveId" clId="{D5CB27A7-F3AF-4A78-8051-03F138F9AEAC}" dt="2021-03-17T14:38:07.969" v="621" actId="1076"/>
          <ac:picMkLst>
            <pc:docMk/>
            <pc:sldMk cId="237054480" sldId="261"/>
            <ac:picMk id="14" creationId="{FBF35AB5-C24D-469F-9BD5-6467C382C0BC}"/>
          </ac:picMkLst>
        </pc:picChg>
      </pc:sldChg>
      <pc:sldChg chg="addSp delSp modSp add mod modTransition">
        <pc:chgData name="Tran Ngoc Khoa" userId="99a81844cb2399fe" providerId="LiveId" clId="{D5CB27A7-F3AF-4A78-8051-03F138F9AEAC}" dt="2021-03-23T02:14:44.798" v="1141"/>
        <pc:sldMkLst>
          <pc:docMk/>
          <pc:sldMk cId="151255179" sldId="262"/>
        </pc:sldMkLst>
        <pc:spChg chg="mod">
          <ac:chgData name="Tran Ngoc Khoa" userId="99a81844cb2399fe" providerId="LiveId" clId="{D5CB27A7-F3AF-4A78-8051-03F138F9AEAC}" dt="2021-03-17T14:43:40.484" v="1138" actId="20577"/>
          <ac:spMkLst>
            <pc:docMk/>
            <pc:sldMk cId="151255179" sldId="262"/>
            <ac:spMk id="2" creationId="{0F0D61C9-D3AE-4792-82F9-8360AB1F34DD}"/>
          </ac:spMkLst>
        </pc:spChg>
        <pc:spChg chg="del">
          <ac:chgData name="Tran Ngoc Khoa" userId="99a81844cb2399fe" providerId="LiveId" clId="{D5CB27A7-F3AF-4A78-8051-03F138F9AEAC}" dt="2021-03-17T14:44:02.508" v="1140" actId="478"/>
          <ac:spMkLst>
            <pc:docMk/>
            <pc:sldMk cId="151255179" sldId="262"/>
            <ac:spMk id="3" creationId="{D4A70D3C-95CA-419D-B005-F4F622CEAFE2}"/>
          </ac:spMkLst>
        </pc:spChg>
        <pc:spChg chg="add mod">
          <ac:chgData name="Tran Ngoc Khoa" userId="99a81844cb2399fe" providerId="LiveId" clId="{D5CB27A7-F3AF-4A78-8051-03F138F9AEAC}" dt="2021-03-17T14:44:02.508" v="1140" actId="478"/>
          <ac:spMkLst>
            <pc:docMk/>
            <pc:sldMk cId="151255179" sldId="262"/>
            <ac:spMk id="7" creationId="{836C580E-2240-4F94-AD05-A91D1077B9ED}"/>
          </ac:spMkLst>
        </pc:spChg>
        <pc:picChg chg="del">
          <ac:chgData name="Tran Ngoc Khoa" userId="99a81844cb2399fe" providerId="LiveId" clId="{D5CB27A7-F3AF-4A78-8051-03F138F9AEAC}" dt="2021-03-17T14:44:00.180" v="1139" actId="478"/>
          <ac:picMkLst>
            <pc:docMk/>
            <pc:sldMk cId="151255179" sldId="262"/>
            <ac:picMk id="6" creationId="{DDD6A6A9-2C29-4878-B3E9-9ABB82957B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E9220-BDDF-4536-8516-3F5082CA9EA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26059-32AF-4F7C-AB51-E11D36E89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57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Các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không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cần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dùng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RTOS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đơn (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chỉ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có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1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chức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năng)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có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vòng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lặp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đơn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giản</a:t>
            </a:r>
            <a:endParaRPr lang="vi-VN" b="0" i="0" dirty="0">
              <a:solidFill>
                <a:srgbClr val="4A4A4A"/>
              </a:solidFill>
              <a:effectLst/>
              <a:latin typeface="BlinkMacSystemFon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&lt;32kB</a:t>
            </a:r>
          </a:p>
          <a:p>
            <a:pPr algn="l"/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Nếu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của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bạn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mà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kích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thước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chương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trình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lớn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dần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và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độ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phức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tạp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tăng lên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thì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RTOS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sẽ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rất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hữu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trong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trường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hợp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này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,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lúc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đó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RTOS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sẽ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chia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các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phức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tạp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thành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các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phần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nhỏ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hơn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và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dễ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quản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lý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hơn.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CB929-6E62-4564-9DE7-B85EAD0725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59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Các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không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cần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dùng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RTOS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đơn (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chỉ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có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1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chức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năng)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có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vòng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lặp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đơn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giản</a:t>
            </a:r>
            <a:endParaRPr lang="vi-VN" b="0" i="0" dirty="0">
              <a:solidFill>
                <a:srgbClr val="4A4A4A"/>
              </a:solidFill>
              <a:effectLst/>
              <a:latin typeface="BlinkMacSystemFon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&lt;32kB</a:t>
            </a:r>
          </a:p>
          <a:p>
            <a:pPr algn="l"/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Nếu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của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bạn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mà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kích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thước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chương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trình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lớn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dần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và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độ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phức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tạp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tăng lên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thì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RTOS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sẽ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rất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hữu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trong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trường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hợp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này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,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lúc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đó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RTOS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sẽ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chia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các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phức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tạp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thành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các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phần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nhỏ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hơn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và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dễ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quản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lý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hơn.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CB929-6E62-4564-9DE7-B85EAD0725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59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CB929-6E62-4564-9DE7-B85EAD0725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39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A2D4446-0339-42B5-9575-64DEAF81F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302" y="967417"/>
            <a:ext cx="4400431" cy="39432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  <a:latin typeface="Algerian" panose="04020705040A02060702" pitchFamily="82" charset="0"/>
              </a:rPr>
              <a:t>RTOS WITH STM32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Hình ảnh 3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06B3587B-4B85-45D6-9114-4B5DF7924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011" y="967417"/>
            <a:ext cx="4930468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498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3A592A-31DD-40F9-B4E9-A39794583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3813" y="2857500"/>
            <a:ext cx="9628187" cy="22627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BÀI 6: SOFTWARE TIMER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433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0D61C9-D3AE-4792-82F9-8360AB1F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TỔNG QUAN VỀ SOFTWARE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TIMER.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4A70D3C-95CA-419D-B005-F4F622CE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079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timer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Hình ảnh 4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BED3616F-B467-49EF-BCEF-DA9A6ACE9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58" y="-338042"/>
            <a:ext cx="2243042" cy="224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92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0D61C9-D3AE-4792-82F9-8360AB1F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NGUYÊN LÝ HOẠT ĐỘNG</a:t>
            </a:r>
          </a:p>
        </p:txBody>
      </p:sp>
      <p:pic>
        <p:nvPicPr>
          <p:cNvPr id="5" name="Hình ảnh 4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BED3616F-B467-49EF-BCEF-DA9A6ACE9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58" y="-338042"/>
            <a:ext cx="2243042" cy="2243042"/>
          </a:xfrm>
          <a:prstGeom prst="rect">
            <a:avLst/>
          </a:prstGeom>
        </p:spPr>
      </p:pic>
      <p:sp>
        <p:nvSpPr>
          <p:cNvPr id="8" name="Chỗ dành sẵn cho Nội dung 7">
            <a:extLst>
              <a:ext uri="{FF2B5EF4-FFF2-40B4-BE49-F238E27FC236}">
                <a16:creationId xmlns:a16="http://schemas.microsoft.com/office/drawing/2014/main" id="{9C9AED24-A866-4A9D-9802-0BB0835E4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078" y="1905000"/>
            <a:ext cx="10036921" cy="3777622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Task Timer Service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đảm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nhiệm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check deadline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timer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list.</a:t>
            </a:r>
          </a:p>
          <a:p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Khi timer “wake up”,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callback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timer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Ngoài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queue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task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FBF35AB5-C24D-469F-9BD5-6467C382C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175" y="3286125"/>
            <a:ext cx="63436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44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0D61C9-D3AE-4792-82F9-8360AB1F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PHÂN LOẠI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4A70D3C-95CA-419D-B005-F4F622CE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078" y="1905000"/>
            <a:ext cx="9479873" cy="37776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One-shot timer: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callback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timer “wake up”.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reaload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timer: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“wake up”.</a:t>
            </a:r>
          </a:p>
        </p:txBody>
      </p:sp>
      <p:pic>
        <p:nvPicPr>
          <p:cNvPr id="5" name="Hình ảnh 4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BED3616F-B467-49EF-BCEF-DA9A6ACE9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58" y="-338042"/>
            <a:ext cx="2243042" cy="224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61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0D61C9-D3AE-4792-82F9-8360AB1F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SOFTWARE TIMER WITH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CUBEMX</a:t>
            </a:r>
          </a:p>
        </p:txBody>
      </p:sp>
      <p:pic>
        <p:nvPicPr>
          <p:cNvPr id="5" name="Hình ảnh 4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BED3616F-B467-49EF-BCEF-DA9A6ACE9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58" y="-338042"/>
            <a:ext cx="2243042" cy="2243042"/>
          </a:xfrm>
          <a:prstGeom prst="rect">
            <a:avLst/>
          </a:prstGeom>
        </p:spPr>
      </p:pic>
      <p:sp>
        <p:nvSpPr>
          <p:cNvPr id="7" name="Chỗ dành sẵn cho Nội dung 6">
            <a:extLst>
              <a:ext uri="{FF2B5EF4-FFF2-40B4-BE49-F238E27FC236}">
                <a16:creationId xmlns:a16="http://schemas.microsoft.com/office/drawing/2014/main" id="{836C580E-2240-4F94-AD05-A91D1077B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51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F1E4B5ECFB153C4C8D32F9A4CE3FEA67" ma:contentTypeVersion="8" ma:contentTypeDescription="Tạo tài liệu mới." ma:contentTypeScope="" ma:versionID="6de01189293a05916b36248c838106a2">
  <xsd:schema xmlns:xsd="http://www.w3.org/2001/XMLSchema" xmlns:xs="http://www.w3.org/2001/XMLSchema" xmlns:p="http://schemas.microsoft.com/office/2006/metadata/properties" xmlns:ns2="8dc4f5da-c9d6-4fa2-9bd4-f8b062bc8f4a" targetNamespace="http://schemas.microsoft.com/office/2006/metadata/properties" ma:root="true" ma:fieldsID="da12729f0a9bf903fe49b8046943c3ad" ns2:_="">
    <xsd:import namespace="8dc4f5da-c9d6-4fa2-9bd4-f8b062bc8f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c4f5da-c9d6-4fa2-9bd4-f8b062bc8f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761D02-92CB-4890-AAE0-5F44FA2DDC6D}"/>
</file>

<file path=customXml/itemProps2.xml><?xml version="1.0" encoding="utf-8"?>
<ds:datastoreItem xmlns:ds="http://schemas.openxmlformats.org/officeDocument/2006/customXml" ds:itemID="{E07712C8-DEED-4385-B621-5E90684673DC}"/>
</file>

<file path=customXml/itemProps3.xml><?xml version="1.0" encoding="utf-8"?>
<ds:datastoreItem xmlns:ds="http://schemas.openxmlformats.org/officeDocument/2006/customXml" ds:itemID="{D01481A2-0165-49BE-B898-3575A92131C7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</TotalTime>
  <Words>300</Words>
  <Application>Microsoft Office PowerPoint</Application>
  <PresentationFormat>Màn hình rộng</PresentationFormat>
  <Paragraphs>26</Paragraphs>
  <Slides>6</Slides>
  <Notes>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6</vt:i4>
      </vt:variant>
    </vt:vector>
  </HeadingPairs>
  <TitlesOfParts>
    <vt:vector size="15" baseType="lpstr">
      <vt:lpstr>Algerian</vt:lpstr>
      <vt:lpstr>Arial</vt:lpstr>
      <vt:lpstr>BlinkMacSystemFont</vt:lpstr>
      <vt:lpstr>Calibri</vt:lpstr>
      <vt:lpstr>Century Gothic</vt:lpstr>
      <vt:lpstr>Tahoma</vt:lpstr>
      <vt:lpstr>Times New Roman</vt:lpstr>
      <vt:lpstr>Wingdings 3</vt:lpstr>
      <vt:lpstr>Wisp</vt:lpstr>
      <vt:lpstr>RTOS WITH STM32</vt:lpstr>
      <vt:lpstr>BÀI 6: SOFTWARE TIMER</vt:lpstr>
      <vt:lpstr>I. TỔNG QUAN VỀ SOFTWARE TIMER.</vt:lpstr>
      <vt:lpstr>II. NGUYÊN LÝ HOẠT ĐỘNG</vt:lpstr>
      <vt:lpstr>III. PHÂN LOẠI</vt:lpstr>
      <vt:lpstr>IV. SOFTWARE TIMER WITH  CUBEMX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RTOS WITH STM32</dc:title>
  <dc:creator>Tran Ngoc Khoa</dc:creator>
  <cp:lastModifiedBy>Tran Ngoc Khoa</cp:lastModifiedBy>
  <cp:revision>2</cp:revision>
  <dcterms:created xsi:type="dcterms:W3CDTF">2021-03-17T13:43:27Z</dcterms:created>
  <dcterms:modified xsi:type="dcterms:W3CDTF">2021-03-23T02:15:05Z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0x010100F1E4B5ECFB153C4C8D32F9A4CE3FEA67</vt:lpwstr>
  </property>
</Properties>
</file>