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Ngoc Khoa" initials="TNK" lastIdx="1" clrIdx="0">
    <p:extLst>
      <p:ext uri="{19B8F6BF-5375-455C-9EA6-DF929625EA0E}">
        <p15:presenceInfo xmlns:p15="http://schemas.microsoft.com/office/powerpoint/2012/main" userId="99a81844cb2399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2DDB1-2313-47FC-B9A8-1B9133C03CD0}" v="2" dt="2021-03-23T02:14:55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" userId="99a81844cb2399fe" providerId="LiveId" clId="{4732DDB1-2313-47FC-B9A8-1B9133C03CD0}"/>
    <pc:docChg chg="undo redo custSel addSld delSld modSld">
      <pc:chgData name="Tran Ngoc Khoa" userId="99a81844cb2399fe" providerId="LiveId" clId="{4732DDB1-2313-47FC-B9A8-1B9133C03CD0}" dt="2021-03-23T02:14:55.406" v="144"/>
      <pc:docMkLst>
        <pc:docMk/>
      </pc:docMkLst>
      <pc:sldChg chg="modTransition">
        <pc:chgData name="Tran Ngoc Khoa" userId="99a81844cb2399fe" providerId="LiveId" clId="{4732DDB1-2313-47FC-B9A8-1B9133C03CD0}" dt="2021-03-23T02:14:55.406" v="144"/>
        <pc:sldMkLst>
          <pc:docMk/>
          <pc:sldMk cId="4115249817" sldId="257"/>
        </pc:sldMkLst>
      </pc:sldChg>
      <pc:sldChg chg="modTransition">
        <pc:chgData name="Tran Ngoc Khoa" userId="99a81844cb2399fe" providerId="LiveId" clId="{4732DDB1-2313-47FC-B9A8-1B9133C03CD0}" dt="2021-03-23T02:14:55.406" v="144"/>
        <pc:sldMkLst>
          <pc:docMk/>
          <pc:sldMk cId="1468443351" sldId="258"/>
        </pc:sldMkLst>
      </pc:sldChg>
      <pc:sldChg chg="modTransition">
        <pc:chgData name="Tran Ngoc Khoa" userId="99a81844cb2399fe" providerId="LiveId" clId="{4732DDB1-2313-47FC-B9A8-1B9133C03CD0}" dt="2021-03-23T02:14:55.406" v="144"/>
        <pc:sldMkLst>
          <pc:docMk/>
          <pc:sldMk cId="1362392553" sldId="259"/>
        </pc:sldMkLst>
      </pc:sldChg>
      <pc:sldChg chg="modSp del mod setBg">
        <pc:chgData name="Tran Ngoc Khoa" userId="99a81844cb2399fe" providerId="LiveId" clId="{4732DDB1-2313-47FC-B9A8-1B9133C03CD0}" dt="2021-03-17T18:02:58.819" v="141" actId="47"/>
        <pc:sldMkLst>
          <pc:docMk/>
          <pc:sldMk cId="3832561533" sldId="260"/>
        </pc:sldMkLst>
        <pc:spChg chg="mod">
          <ac:chgData name="Tran Ngoc Khoa" userId="99a81844cb2399fe" providerId="LiveId" clId="{4732DDB1-2313-47FC-B9A8-1B9133C03CD0}" dt="2021-03-17T17:48:22.957" v="2" actId="26606"/>
          <ac:spMkLst>
            <pc:docMk/>
            <pc:sldMk cId="3832561533" sldId="260"/>
            <ac:spMk id="2" creationId="{0F0D61C9-D3AE-4792-82F9-8360AB1F34DD}"/>
          </ac:spMkLst>
        </pc:spChg>
        <pc:spChg chg="mod">
          <ac:chgData name="Tran Ngoc Khoa" userId="99a81844cb2399fe" providerId="LiveId" clId="{4732DDB1-2313-47FC-B9A8-1B9133C03CD0}" dt="2021-03-17T17:48:22.957" v="2" actId="26606"/>
          <ac:spMkLst>
            <pc:docMk/>
            <pc:sldMk cId="3832561533" sldId="260"/>
            <ac:spMk id="8" creationId="{BA5DDA03-A676-4FE8-9D63-E4D70D8F6FDB}"/>
          </ac:spMkLst>
        </pc:spChg>
        <pc:picChg chg="mod ord">
          <ac:chgData name="Tran Ngoc Khoa" userId="99a81844cb2399fe" providerId="LiveId" clId="{4732DDB1-2313-47FC-B9A8-1B9133C03CD0}" dt="2021-03-17T18:02:29.473" v="136" actId="1076"/>
          <ac:picMkLst>
            <pc:docMk/>
            <pc:sldMk cId="3832561533" sldId="260"/>
            <ac:picMk id="5" creationId="{BED3616F-B467-49EF-BCEF-DA9A6ACE9F4B}"/>
          </ac:picMkLst>
        </pc:picChg>
        <pc:picChg chg="mod">
          <ac:chgData name="Tran Ngoc Khoa" userId="99a81844cb2399fe" providerId="LiveId" clId="{4732DDB1-2313-47FC-B9A8-1B9133C03CD0}" dt="2021-03-17T17:48:22.957" v="2" actId="26606"/>
          <ac:picMkLst>
            <pc:docMk/>
            <pc:sldMk cId="3832561533" sldId="260"/>
            <ac:picMk id="10" creationId="{26AAA2A2-498C-4830-A115-A1FF0DE43D32}"/>
          </ac:picMkLst>
        </pc:picChg>
      </pc:sldChg>
      <pc:sldChg chg="addSp delSp modSp add mod modTransition">
        <pc:chgData name="Tran Ngoc Khoa" userId="99a81844cb2399fe" providerId="LiveId" clId="{4732DDB1-2313-47FC-B9A8-1B9133C03CD0}" dt="2021-03-23T02:14:55.406" v="144"/>
        <pc:sldMkLst>
          <pc:docMk/>
          <pc:sldMk cId="1241598725" sldId="261"/>
        </pc:sldMkLst>
        <pc:spChg chg="mod">
          <ac:chgData name="Tran Ngoc Khoa" userId="99a81844cb2399fe" providerId="LiveId" clId="{4732DDB1-2313-47FC-B9A8-1B9133C03CD0}" dt="2021-03-17T17:48:50.885" v="73" actId="20577"/>
          <ac:spMkLst>
            <pc:docMk/>
            <pc:sldMk cId="1241598725" sldId="261"/>
            <ac:spMk id="2" creationId="{0F0D61C9-D3AE-4792-82F9-8360AB1F34DD}"/>
          </ac:spMkLst>
        </pc:spChg>
        <pc:spChg chg="add mod">
          <ac:chgData name="Tran Ngoc Khoa" userId="99a81844cb2399fe" providerId="LiveId" clId="{4732DDB1-2313-47FC-B9A8-1B9133C03CD0}" dt="2021-03-17T17:58:53.747" v="84" actId="20577"/>
          <ac:spMkLst>
            <pc:docMk/>
            <pc:sldMk cId="1241598725" sldId="261"/>
            <ac:spMk id="4" creationId="{D922AF3D-822F-4C4B-B517-BA1D15EA82FF}"/>
          </ac:spMkLst>
        </pc:spChg>
        <pc:picChg chg="del mod">
          <ac:chgData name="Tran Ngoc Khoa" userId="99a81844cb2399fe" providerId="LiveId" clId="{4732DDB1-2313-47FC-B9A8-1B9133C03CD0}" dt="2021-03-17T17:48:56.480" v="76" actId="478"/>
          <ac:picMkLst>
            <pc:docMk/>
            <pc:sldMk cId="1241598725" sldId="261"/>
            <ac:picMk id="7" creationId="{10E9AFAF-1D9B-41B2-BB0F-EBBA4ECAC836}"/>
          </ac:picMkLst>
        </pc:picChg>
        <pc:picChg chg="del">
          <ac:chgData name="Tran Ngoc Khoa" userId="99a81844cb2399fe" providerId="LiveId" clId="{4732DDB1-2313-47FC-B9A8-1B9133C03CD0}" dt="2021-03-17T17:48:52.792" v="74" actId="478"/>
          <ac:picMkLst>
            <pc:docMk/>
            <pc:sldMk cId="1241598725" sldId="261"/>
            <ac:picMk id="10" creationId="{1BE3777B-EC05-4C32-8929-A0E67B36341B}"/>
          </ac:picMkLst>
        </pc:picChg>
      </pc:sldChg>
      <pc:sldChg chg="delSp modSp add mod modTransition">
        <pc:chgData name="Tran Ngoc Khoa" userId="99a81844cb2399fe" providerId="LiveId" clId="{4732DDB1-2313-47FC-B9A8-1B9133C03CD0}" dt="2021-03-23T02:14:55.406" v="144"/>
        <pc:sldMkLst>
          <pc:docMk/>
          <pc:sldMk cId="151255179" sldId="262"/>
        </pc:sldMkLst>
        <pc:spChg chg="mod">
          <ac:chgData name="Tran Ngoc Khoa" userId="99a81844cb2399fe" providerId="LiveId" clId="{4732DDB1-2313-47FC-B9A8-1B9133C03CD0}" dt="2021-03-17T18:01:57.781" v="131" actId="20577"/>
          <ac:spMkLst>
            <pc:docMk/>
            <pc:sldMk cId="151255179" sldId="262"/>
            <ac:spMk id="2" creationId="{0F0D61C9-D3AE-4792-82F9-8360AB1F34DD}"/>
          </ac:spMkLst>
        </pc:spChg>
        <pc:spChg chg="mod">
          <ac:chgData name="Tran Ngoc Khoa" userId="99a81844cb2399fe" providerId="LiveId" clId="{4732DDB1-2313-47FC-B9A8-1B9133C03CD0}" dt="2021-03-17T18:02:15.340" v="135" actId="6549"/>
          <ac:spMkLst>
            <pc:docMk/>
            <pc:sldMk cId="151255179" sldId="262"/>
            <ac:spMk id="3" creationId="{D4A70D3C-95CA-419D-B005-F4F622CEAFE2}"/>
          </ac:spMkLst>
        </pc:spChg>
        <pc:picChg chg="del">
          <ac:chgData name="Tran Ngoc Khoa" userId="99a81844cb2399fe" providerId="LiveId" clId="{4732DDB1-2313-47FC-B9A8-1B9133C03CD0}" dt="2021-03-17T18:02:00.263" v="132" actId="478"/>
          <ac:picMkLst>
            <pc:docMk/>
            <pc:sldMk cId="151255179" sldId="262"/>
            <ac:picMk id="6" creationId="{DDD6A6A9-2C29-4878-B3E9-9ABB82957B12}"/>
          </ac:picMkLst>
        </pc:picChg>
      </pc:sldChg>
      <pc:sldChg chg="addSp modSp add mod modTransition">
        <pc:chgData name="Tran Ngoc Khoa" userId="99a81844cb2399fe" providerId="LiveId" clId="{4732DDB1-2313-47FC-B9A8-1B9133C03CD0}" dt="2021-03-23T02:14:55.406" v="144"/>
        <pc:sldMkLst>
          <pc:docMk/>
          <pc:sldMk cId="3354966828" sldId="263"/>
        </pc:sldMkLst>
        <pc:spChg chg="mod">
          <ac:chgData name="Tran Ngoc Khoa" userId="99a81844cb2399fe" providerId="LiveId" clId="{4732DDB1-2313-47FC-B9A8-1B9133C03CD0}" dt="2021-03-17T18:02:45.667" v="139"/>
          <ac:spMkLst>
            <pc:docMk/>
            <pc:sldMk cId="3354966828" sldId="263"/>
            <ac:spMk id="2" creationId="{0F0D61C9-D3AE-4792-82F9-8360AB1F34DD}"/>
          </ac:spMkLst>
        </pc:spChg>
        <pc:spChg chg="mod">
          <ac:chgData name="Tran Ngoc Khoa" userId="99a81844cb2399fe" providerId="LiveId" clId="{4732DDB1-2313-47FC-B9A8-1B9133C03CD0}" dt="2021-03-17T18:02:54.135" v="140"/>
          <ac:spMkLst>
            <pc:docMk/>
            <pc:sldMk cId="3354966828" sldId="263"/>
            <ac:spMk id="3" creationId="{D4A70D3C-95CA-419D-B005-F4F622CEAFE2}"/>
          </ac:spMkLst>
        </pc:spChg>
        <pc:picChg chg="add mod">
          <ac:chgData name="Tran Ngoc Khoa" userId="99a81844cb2399fe" providerId="LiveId" clId="{4732DDB1-2313-47FC-B9A8-1B9133C03CD0}" dt="2021-03-17T18:03:06.881" v="143" actId="1076"/>
          <ac:picMkLst>
            <pc:docMk/>
            <pc:sldMk cId="3354966828" sldId="263"/>
            <ac:picMk id="6" creationId="{DD0E620E-2E4C-4EDE-B307-7040822957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DD0C-BC9A-4278-8B6C-019E1C391A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043CA-388C-45EE-A05E-B5B4B12D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96281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7: NGẮT TRONG 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(kernel)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timer.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1kHz.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NGẮT THÔNG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RTOS: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unblocking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D0E620E-2E4C-4EDE-B307-704082295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131" y="3429000"/>
            <a:ext cx="5980952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6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MỘT VÀI LƯU Ý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22AF3D-822F-4C4B-B517-BA1D15EA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RTOS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interrupt.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Tick RTOS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59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NGĂT TRONG RTOS VỚI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A1CF9B-922F-4E8B-B70E-045F583C6654}"/>
</file>

<file path=customXml/itemProps2.xml><?xml version="1.0" encoding="utf-8"?>
<ds:datastoreItem xmlns:ds="http://schemas.openxmlformats.org/officeDocument/2006/customXml" ds:itemID="{3894A41D-F121-42A3-8891-42F8C073B6A2}"/>
</file>

<file path=customXml/itemProps3.xml><?xml version="1.0" encoding="utf-8"?>
<ds:datastoreItem xmlns:ds="http://schemas.openxmlformats.org/officeDocument/2006/customXml" ds:itemID="{F0074EE3-C0F2-4308-9580-07C31BA0E7F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233</Words>
  <Application>Microsoft Office PowerPoint</Application>
  <PresentationFormat>Màn hình rộng</PresentationFormat>
  <Paragraphs>20</Paragraphs>
  <Slides>6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5" baseType="lpstr">
      <vt:lpstr>Algerian</vt:lpstr>
      <vt:lpstr>Arial</vt:lpstr>
      <vt:lpstr>BlinkMacSystemFont</vt:lpstr>
      <vt:lpstr>Calibri</vt:lpstr>
      <vt:lpstr>Century Gothic</vt:lpstr>
      <vt:lpstr>Tahoma</vt:lpstr>
      <vt:lpstr>Times New Roman</vt:lpstr>
      <vt:lpstr>Wingdings 3</vt:lpstr>
      <vt:lpstr>Wisp</vt:lpstr>
      <vt:lpstr>RTOS WITH STM32</vt:lpstr>
      <vt:lpstr>BÀI 7: NGẮT TRONG RTOS</vt:lpstr>
      <vt:lpstr>I. TỔNG QUAN</vt:lpstr>
      <vt:lpstr>II. SO SÁNH VỚI NGẮT THÔNG THƯỜNG</vt:lpstr>
      <vt:lpstr>III. MỘT VÀI LƯU Ý </vt:lpstr>
      <vt:lpstr>IV. NGĂT TRONG RTOS VỚI 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 WITH STM32</dc:title>
  <dc:creator>Tran Ngoc Khoa</dc:creator>
  <cp:lastModifiedBy>Tran Ngoc Khoa</cp:lastModifiedBy>
  <cp:revision>5</cp:revision>
  <dcterms:created xsi:type="dcterms:W3CDTF">2021-03-17T14:50:27Z</dcterms:created>
  <dcterms:modified xsi:type="dcterms:W3CDTF">2021-03-23T02:15:06Z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