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1"/>
  </p:notesMasterIdLst>
  <p:sldIdLst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882DE3-040C-4D61-A52D-AFF46E7CB9BC}" v="142" dt="2021-03-31T03:49:34.132"/>
    <p1510:client id="{7E7076B7-AC81-4C8C-8439-D94EBD00C11A}" v="5" dt="2021-03-29T16:25:16.2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 Ngoc Khoa 20173986" userId="S::khoa.tn173986_sis.hust.edu.vn#ext#@deviot447.onmicrosoft.com::212be03c-f894-42c2-91e9-f53cef9850e6" providerId="AD" clId="Web-{19882DE3-040C-4D61-A52D-AFF46E7CB9BC}"/>
    <pc:docChg chg="modSld">
      <pc:chgData name="Tran Ngoc Khoa 20173986" userId="S::khoa.tn173986_sis.hust.edu.vn#ext#@deviot447.onmicrosoft.com::212be03c-f894-42c2-91e9-f53cef9850e6" providerId="AD" clId="Web-{19882DE3-040C-4D61-A52D-AFF46E7CB9BC}" dt="2021-03-31T03:49:32.288" v="67" actId="20577"/>
      <pc:docMkLst>
        <pc:docMk/>
      </pc:docMkLst>
      <pc:sldChg chg="modSp">
        <pc:chgData name="Tran Ngoc Khoa 20173986" userId="S::khoa.tn173986_sis.hust.edu.vn#ext#@deviot447.onmicrosoft.com::212be03c-f894-42c2-91e9-f53cef9850e6" providerId="AD" clId="Web-{19882DE3-040C-4D61-A52D-AFF46E7CB9BC}" dt="2021-03-31T03:49:32.288" v="67" actId="20577"/>
        <pc:sldMkLst>
          <pc:docMk/>
          <pc:sldMk cId="1241598725" sldId="261"/>
        </pc:sldMkLst>
        <pc:spChg chg="mod">
          <ac:chgData name="Tran Ngoc Khoa 20173986" userId="S::khoa.tn173986_sis.hust.edu.vn#ext#@deviot447.onmicrosoft.com::212be03c-f894-42c2-91e9-f53cef9850e6" providerId="AD" clId="Web-{19882DE3-040C-4D61-A52D-AFF46E7CB9BC}" dt="2021-03-31T03:49:32.288" v="67" actId="20577"/>
          <ac:spMkLst>
            <pc:docMk/>
            <pc:sldMk cId="1241598725" sldId="261"/>
            <ac:spMk id="2" creationId="{0F0D61C9-D3AE-4792-82F9-8360AB1F34DD}"/>
          </ac:spMkLst>
        </pc:spChg>
        <pc:spChg chg="mod">
          <ac:chgData name="Tran Ngoc Khoa 20173986" userId="S::khoa.tn173986_sis.hust.edu.vn#ext#@deviot447.onmicrosoft.com::212be03c-f894-42c2-91e9-f53cef9850e6" providerId="AD" clId="Web-{19882DE3-040C-4D61-A52D-AFF46E7CB9BC}" dt="2021-03-31T03:49:19.038" v="64" actId="20577"/>
          <ac:spMkLst>
            <pc:docMk/>
            <pc:sldMk cId="1241598725" sldId="261"/>
            <ac:spMk id="4" creationId="{C48B5383-C199-43D6-B1BB-F25FCA45C108}"/>
          </ac:spMkLst>
        </pc:spChg>
        <pc:picChg chg="mod">
          <ac:chgData name="Tran Ngoc Khoa 20173986" userId="S::khoa.tn173986_sis.hust.edu.vn#ext#@deviot447.onmicrosoft.com::212be03c-f894-42c2-91e9-f53cef9850e6" providerId="AD" clId="Web-{19882DE3-040C-4D61-A52D-AFF46E7CB9BC}" dt="2021-03-31T03:49:27.116" v="66" actId="1076"/>
          <ac:picMkLst>
            <pc:docMk/>
            <pc:sldMk cId="1241598725" sldId="261"/>
            <ac:picMk id="13" creationId="{27A1157D-8A80-4F02-B307-73471F9A3E06}"/>
          </ac:picMkLst>
        </pc:picChg>
      </pc:sldChg>
    </pc:docChg>
  </pc:docChgLst>
  <pc:docChgLst>
    <pc:chgData name="Tran Ngoc Khoa" userId="99a81844cb2399fe" providerId="LiveId" clId="{7E7076B7-AC81-4C8C-8439-D94EBD00C11A}"/>
    <pc:docChg chg="undo custSel addSld delSld modSld">
      <pc:chgData name="Tran Ngoc Khoa" userId="99a81844cb2399fe" providerId="LiveId" clId="{7E7076B7-AC81-4C8C-8439-D94EBD00C11A}" dt="2021-03-31T03:23:21.964" v="801" actId="20577"/>
      <pc:docMkLst>
        <pc:docMk/>
      </pc:docMkLst>
      <pc:sldChg chg="del">
        <pc:chgData name="Tran Ngoc Khoa" userId="99a81844cb2399fe" providerId="LiveId" clId="{7E7076B7-AC81-4C8C-8439-D94EBD00C11A}" dt="2021-03-29T14:09:59.791" v="2" actId="47"/>
        <pc:sldMkLst>
          <pc:docMk/>
          <pc:sldMk cId="2093088266" sldId="256"/>
        </pc:sldMkLst>
      </pc:sldChg>
      <pc:sldChg chg="add">
        <pc:chgData name="Tran Ngoc Khoa" userId="99a81844cb2399fe" providerId="LiveId" clId="{7E7076B7-AC81-4C8C-8439-D94EBD00C11A}" dt="2021-03-29T14:09:58.294" v="1"/>
        <pc:sldMkLst>
          <pc:docMk/>
          <pc:sldMk cId="4115249817" sldId="257"/>
        </pc:sldMkLst>
      </pc:sldChg>
      <pc:sldChg chg="modSp add mod">
        <pc:chgData name="Tran Ngoc Khoa" userId="99a81844cb2399fe" providerId="LiveId" clId="{7E7076B7-AC81-4C8C-8439-D94EBD00C11A}" dt="2021-03-29T14:10:15.625" v="28" actId="20577"/>
        <pc:sldMkLst>
          <pc:docMk/>
          <pc:sldMk cId="1468443351" sldId="258"/>
        </pc:sldMkLst>
        <pc:spChg chg="mod">
          <ac:chgData name="Tran Ngoc Khoa" userId="99a81844cb2399fe" providerId="LiveId" clId="{7E7076B7-AC81-4C8C-8439-D94EBD00C11A}" dt="2021-03-29T14:10:15.625" v="28" actId="20577"/>
          <ac:spMkLst>
            <pc:docMk/>
            <pc:sldMk cId="1468443351" sldId="258"/>
            <ac:spMk id="2" creationId="{C53A592A-31DD-40F9-B4E9-A39794583830}"/>
          </ac:spMkLst>
        </pc:spChg>
      </pc:sldChg>
      <pc:sldChg chg="addSp modSp add mod">
        <pc:chgData name="Tran Ngoc Khoa" userId="99a81844cb2399fe" providerId="LiveId" clId="{7E7076B7-AC81-4C8C-8439-D94EBD00C11A}" dt="2021-03-29T16:04:47.550" v="222" actId="1076"/>
        <pc:sldMkLst>
          <pc:docMk/>
          <pc:sldMk cId="1362392553" sldId="259"/>
        </pc:sldMkLst>
        <pc:spChg chg="mod">
          <ac:chgData name="Tran Ngoc Khoa" userId="99a81844cb2399fe" providerId="LiveId" clId="{7E7076B7-AC81-4C8C-8439-D94EBD00C11A}" dt="2021-03-29T14:10:23.767" v="60" actId="20577"/>
          <ac:spMkLst>
            <pc:docMk/>
            <pc:sldMk cId="1362392553" sldId="259"/>
            <ac:spMk id="2" creationId="{0F0D61C9-D3AE-4792-82F9-8360AB1F34DD}"/>
          </ac:spMkLst>
        </pc:spChg>
        <pc:spChg chg="mod">
          <ac:chgData name="Tran Ngoc Khoa" userId="99a81844cb2399fe" providerId="LiveId" clId="{7E7076B7-AC81-4C8C-8439-D94EBD00C11A}" dt="2021-03-29T16:02:32.857" v="220" actId="20577"/>
          <ac:spMkLst>
            <pc:docMk/>
            <pc:sldMk cId="1362392553" sldId="259"/>
            <ac:spMk id="3" creationId="{D4A70D3C-95CA-419D-B005-F4F622CEAFE2}"/>
          </ac:spMkLst>
        </pc:spChg>
        <pc:picChg chg="add mod">
          <ac:chgData name="Tran Ngoc Khoa" userId="99a81844cb2399fe" providerId="LiveId" clId="{7E7076B7-AC81-4C8C-8439-D94EBD00C11A}" dt="2021-03-29T16:04:47.550" v="222" actId="1076"/>
          <ac:picMkLst>
            <pc:docMk/>
            <pc:sldMk cId="1362392553" sldId="259"/>
            <ac:picMk id="6" creationId="{C1D5694A-313E-4F42-B04D-310F2125BF65}"/>
          </ac:picMkLst>
        </pc:picChg>
      </pc:sldChg>
      <pc:sldChg chg="modSp add mod">
        <pc:chgData name="Tran Ngoc Khoa" userId="99a81844cb2399fe" providerId="LiveId" clId="{7E7076B7-AC81-4C8C-8439-D94EBD00C11A}" dt="2021-03-29T16:06:04.464" v="391" actId="20577"/>
        <pc:sldMkLst>
          <pc:docMk/>
          <pc:sldMk cId="3832561533" sldId="260"/>
        </pc:sldMkLst>
        <pc:spChg chg="mod">
          <ac:chgData name="Tran Ngoc Khoa" userId="99a81844cb2399fe" providerId="LiveId" clId="{7E7076B7-AC81-4C8C-8439-D94EBD00C11A}" dt="2021-03-29T16:05:46.656" v="269" actId="20577"/>
          <ac:spMkLst>
            <pc:docMk/>
            <pc:sldMk cId="3832561533" sldId="260"/>
            <ac:spMk id="2" creationId="{0F0D61C9-D3AE-4792-82F9-8360AB1F34DD}"/>
          </ac:spMkLst>
        </pc:spChg>
        <pc:spChg chg="mod">
          <ac:chgData name="Tran Ngoc Khoa" userId="99a81844cb2399fe" providerId="LiveId" clId="{7E7076B7-AC81-4C8C-8439-D94EBD00C11A}" dt="2021-03-29T16:06:04.464" v="391" actId="20577"/>
          <ac:spMkLst>
            <pc:docMk/>
            <pc:sldMk cId="3832561533" sldId="260"/>
            <ac:spMk id="3" creationId="{D4A70D3C-95CA-419D-B005-F4F622CEAFE2}"/>
          </ac:spMkLst>
        </pc:spChg>
      </pc:sldChg>
      <pc:sldChg chg="addSp delSp modSp add mod">
        <pc:chgData name="Tran Ngoc Khoa" userId="99a81844cb2399fe" providerId="LiveId" clId="{7E7076B7-AC81-4C8C-8439-D94EBD00C11A}" dt="2021-03-29T16:25:26.525" v="779" actId="1076"/>
        <pc:sldMkLst>
          <pc:docMk/>
          <pc:sldMk cId="1241598725" sldId="261"/>
        </pc:sldMkLst>
        <pc:spChg chg="mod">
          <ac:chgData name="Tran Ngoc Khoa" userId="99a81844cb2399fe" providerId="LiveId" clId="{7E7076B7-AC81-4C8C-8439-D94EBD00C11A}" dt="2021-03-29T16:09:33.716" v="457" actId="255"/>
          <ac:spMkLst>
            <pc:docMk/>
            <pc:sldMk cId="1241598725" sldId="261"/>
            <ac:spMk id="2" creationId="{0F0D61C9-D3AE-4792-82F9-8360AB1F34DD}"/>
          </ac:spMkLst>
        </pc:spChg>
        <pc:spChg chg="add del mod">
          <ac:chgData name="Tran Ngoc Khoa" userId="99a81844cb2399fe" providerId="LiveId" clId="{7E7076B7-AC81-4C8C-8439-D94EBD00C11A}" dt="2021-03-29T16:24:54.006" v="768" actId="20577"/>
          <ac:spMkLst>
            <pc:docMk/>
            <pc:sldMk cId="1241598725" sldId="261"/>
            <ac:spMk id="4" creationId="{C48B5383-C199-43D6-B1BB-F25FCA45C108}"/>
          </ac:spMkLst>
        </pc:spChg>
        <pc:picChg chg="del">
          <ac:chgData name="Tran Ngoc Khoa" userId="99a81844cb2399fe" providerId="LiveId" clId="{7E7076B7-AC81-4C8C-8439-D94EBD00C11A}" dt="2021-03-29T16:08:52.776" v="446" actId="478"/>
          <ac:picMkLst>
            <pc:docMk/>
            <pc:sldMk cId="1241598725" sldId="261"/>
            <ac:picMk id="7" creationId="{10E9AFAF-1D9B-41B2-BB0F-EBBA4ECAC836}"/>
          </ac:picMkLst>
        </pc:picChg>
        <pc:picChg chg="add del mod">
          <ac:chgData name="Tran Ngoc Khoa" userId="99a81844cb2399fe" providerId="LiveId" clId="{7E7076B7-AC81-4C8C-8439-D94EBD00C11A}" dt="2021-03-29T16:09:06.796" v="454" actId="931"/>
          <ac:picMkLst>
            <pc:docMk/>
            <pc:sldMk cId="1241598725" sldId="261"/>
            <ac:picMk id="8" creationId="{B8E236C3-087E-4D8B-AC1E-9FB33247BB47}"/>
          </ac:picMkLst>
        </pc:picChg>
        <pc:picChg chg="del">
          <ac:chgData name="Tran Ngoc Khoa" userId="99a81844cb2399fe" providerId="LiveId" clId="{7E7076B7-AC81-4C8C-8439-D94EBD00C11A}" dt="2021-03-29T16:08:49.748" v="445" actId="478"/>
          <ac:picMkLst>
            <pc:docMk/>
            <pc:sldMk cId="1241598725" sldId="261"/>
            <ac:picMk id="10" creationId="{1BE3777B-EC05-4C32-8929-A0E67B36341B}"/>
          </ac:picMkLst>
        </pc:picChg>
        <pc:picChg chg="add del mod">
          <ac:chgData name="Tran Ngoc Khoa" userId="99a81844cb2399fe" providerId="LiveId" clId="{7E7076B7-AC81-4C8C-8439-D94EBD00C11A}" dt="2021-03-29T16:25:12.313" v="773" actId="478"/>
          <ac:picMkLst>
            <pc:docMk/>
            <pc:sldMk cId="1241598725" sldId="261"/>
            <ac:picMk id="11" creationId="{DFA807CB-474A-4E0F-8263-4C94DBF4CB12}"/>
          </ac:picMkLst>
        </pc:picChg>
        <pc:picChg chg="add mod">
          <ac:chgData name="Tran Ngoc Khoa" userId="99a81844cb2399fe" providerId="LiveId" clId="{7E7076B7-AC81-4C8C-8439-D94EBD00C11A}" dt="2021-03-29T16:25:26.525" v="779" actId="1076"/>
          <ac:picMkLst>
            <pc:docMk/>
            <pc:sldMk cId="1241598725" sldId="261"/>
            <ac:picMk id="13" creationId="{27A1157D-8A80-4F02-B307-73471F9A3E06}"/>
          </ac:picMkLst>
        </pc:picChg>
      </pc:sldChg>
      <pc:sldChg chg="modSp add mod">
        <pc:chgData name="Tran Ngoc Khoa" userId="99a81844cb2399fe" providerId="LiveId" clId="{7E7076B7-AC81-4C8C-8439-D94EBD00C11A}" dt="2021-03-31T03:23:21.964" v="801" actId="20577"/>
        <pc:sldMkLst>
          <pc:docMk/>
          <pc:sldMk cId="3014124027" sldId="262"/>
        </pc:sldMkLst>
        <pc:spChg chg="mod">
          <ac:chgData name="Tran Ngoc Khoa" userId="99a81844cb2399fe" providerId="LiveId" clId="{7E7076B7-AC81-4C8C-8439-D94EBD00C11A}" dt="2021-03-31T03:23:21.964" v="801" actId="20577"/>
          <ac:spMkLst>
            <pc:docMk/>
            <pc:sldMk cId="3014124027" sldId="262"/>
            <ac:spMk id="2" creationId="{0F0D61C9-D3AE-4792-82F9-8360AB1F34D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30BA5-88BC-48AB-9CEA-7C03C70E7FA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F49F4-A41F-4ACD-9B7F-F5AF062DC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14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Các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ứng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không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cần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dùng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RTOS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Ứng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đơn (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ứng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chỉ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có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1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chức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năng)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Ứng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có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vòng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lặp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đơn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giản</a:t>
            </a:r>
            <a:endParaRPr lang="vi-VN" b="0" i="0" dirty="0">
              <a:solidFill>
                <a:srgbClr val="4A4A4A"/>
              </a:solidFill>
              <a:effectLst/>
              <a:latin typeface="BlinkMacSystemFon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Ứng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&lt;32kB</a:t>
            </a:r>
          </a:p>
          <a:p>
            <a:pPr algn="l"/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Nếu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ứng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của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bạn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mà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kích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thước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chương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trình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lớn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dần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và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độ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phức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tạp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tăng lên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thì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RTOS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sẽ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rất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hữu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trong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trường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hợp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này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,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lúc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đó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RTOS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sẽ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chia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các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ứng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phức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tạp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thành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các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phần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nhỏ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hơn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và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dễ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quản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lý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hơn.</a:t>
            </a:r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CB929-6E62-4564-9DE7-B85EAD0725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59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4A2D4446-0339-42B5-9575-64DEAF81F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302" y="967417"/>
            <a:ext cx="4400431" cy="394325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  <a:latin typeface="Algerian" panose="04020705040A02060702" pitchFamily="82" charset="0"/>
              </a:rPr>
              <a:t>RTOS WITH STM32</a:t>
            </a: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Hình ảnh 3" descr="Ảnh có chứa văn bản, ký hiệu, đồ họa véc-tơ&#10;&#10;Mô tả được tạo tự động">
            <a:extLst>
              <a:ext uri="{FF2B5EF4-FFF2-40B4-BE49-F238E27FC236}">
                <a16:creationId xmlns:a16="http://schemas.microsoft.com/office/drawing/2014/main" id="{06B3587B-4B85-45D6-9114-4B5DF7924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011" y="967417"/>
            <a:ext cx="4930468" cy="493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49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53A592A-31DD-40F9-B4E9-A39794583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3813" y="2857500"/>
            <a:ext cx="9628187" cy="226278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BÀI 8: EVENT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443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0D61C9-D3AE-4792-82F9-8360AB1F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4A70D3C-95CA-419D-B005-F4F622CEA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079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Mutex.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 descr="Ảnh có chứa văn bản, ký hiệu, đồ họa véc-tơ&#10;&#10;Mô tả được tạo tự động">
            <a:extLst>
              <a:ext uri="{FF2B5EF4-FFF2-40B4-BE49-F238E27FC236}">
                <a16:creationId xmlns:a16="http://schemas.microsoft.com/office/drawing/2014/main" id="{BED3616F-B467-49EF-BCEF-DA9A6ACE9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958" y="-338042"/>
            <a:ext cx="2243042" cy="2243042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C1D5694A-313E-4F42-B04D-310F2125B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143" y="3185890"/>
            <a:ext cx="8285714" cy="2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92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0D61C9-D3AE-4792-82F9-8360AB1F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TẠI SAO NÊN SỬ DỤNG?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4A70D3C-95CA-419D-B005-F4F622CEA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079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Hình ảnh 4" descr="Ảnh có chứa văn bản, ký hiệu, đồ họa véc-tơ&#10;&#10;Mô tả được tạo tự động">
            <a:extLst>
              <a:ext uri="{FF2B5EF4-FFF2-40B4-BE49-F238E27FC236}">
                <a16:creationId xmlns:a16="http://schemas.microsoft.com/office/drawing/2014/main" id="{BED3616F-B467-49EF-BCEF-DA9A6ACE9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958" y="-338042"/>
            <a:ext cx="2243042" cy="224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61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0D61C9-D3AE-4792-82F9-8360AB1F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III. NGUYÊN LÝ HOẠT ĐỘNG</a:t>
            </a:r>
          </a:p>
        </p:txBody>
      </p:sp>
      <p:pic>
        <p:nvPicPr>
          <p:cNvPr id="5" name="Hình ảnh 4" descr="Ảnh có chứa văn bản, ký hiệu, đồ họa véc-tơ&#10;&#10;Mô tả được tạo tự động">
            <a:extLst>
              <a:ext uri="{FF2B5EF4-FFF2-40B4-BE49-F238E27FC236}">
                <a16:creationId xmlns:a16="http://schemas.microsoft.com/office/drawing/2014/main" id="{BED3616F-B467-49EF-BCEF-DA9A6ACE9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958" y="-338042"/>
            <a:ext cx="2243042" cy="2243042"/>
          </a:xfrm>
          <a:prstGeom prst="rect">
            <a:avLst/>
          </a:prstGeom>
        </p:spPr>
      </p:pic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C48B5383-C199-43D6-B1BB-F25FCA45C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1 event group </a:t>
            </a:r>
            <a:r>
              <a:rPr lang="en-US" sz="2400" dirty="0" err="1">
                <a:latin typeface="Times New Roman"/>
                <a:cs typeface="Times New Roman"/>
              </a:rPr>
              <a:t>gồm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nhiều</a:t>
            </a:r>
            <a:r>
              <a:rPr lang="en-US" sz="2400" dirty="0">
                <a:latin typeface="Times New Roman"/>
                <a:cs typeface="Times New Roman"/>
              </a:rPr>
              <a:t> event flag.</a:t>
            </a:r>
          </a:p>
          <a:p>
            <a:r>
              <a:rPr lang="en-US" sz="2400" dirty="0" err="1">
                <a:latin typeface="Times New Roman"/>
                <a:cs typeface="Times New Roman"/>
              </a:rPr>
              <a:t>Có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tối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đa</a:t>
            </a:r>
            <a:r>
              <a:rPr lang="en-US" sz="2400" dirty="0">
                <a:latin typeface="Times New Roman"/>
                <a:cs typeface="Times New Roman"/>
              </a:rPr>
              <a:t> 24 flag </a:t>
            </a:r>
            <a:r>
              <a:rPr lang="en-US" sz="2400" dirty="0" err="1">
                <a:latin typeface="Times New Roman"/>
                <a:cs typeface="Times New Roman"/>
              </a:rPr>
              <a:t>trong</a:t>
            </a:r>
            <a:r>
              <a:rPr lang="en-US" sz="2400" dirty="0">
                <a:latin typeface="Times New Roman"/>
                <a:cs typeface="Times New Roman"/>
              </a:rPr>
              <a:t> 1 event group.</a:t>
            </a:r>
          </a:p>
          <a:p>
            <a:r>
              <a:rPr lang="en-US" sz="2400" dirty="0" err="1">
                <a:latin typeface="Times New Roman"/>
                <a:cs typeface="Times New Roman"/>
              </a:rPr>
              <a:t>Kiểu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dữ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liệu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EventBits_t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để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chứa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giá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trị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của</a:t>
            </a:r>
            <a:r>
              <a:rPr lang="en-US" sz="2400" dirty="0">
                <a:latin typeface="Times New Roman"/>
                <a:cs typeface="Times New Roman"/>
              </a:rPr>
              <a:t> event group.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config qua </a:t>
            </a:r>
            <a:r>
              <a:rPr lang="en-US" sz="1800" dirty="0">
                <a:solidFill>
                  <a:srgbClr val="3A3A3A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</a:rPr>
              <a:t>configUSE_16_BIT_TICKS (1 : 8; 0: 24).</a:t>
            </a:r>
            <a:endParaRPr lang="en-US" sz="2400" dirty="0">
              <a:solidFill>
                <a:srgbClr val="40404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3A3A3A"/>
              </a:solidFill>
              <a:latin typeface="Open Sans"/>
              <a:cs typeface="Times New Roman" panose="02020603050405020304" pitchFamily="18" charset="0"/>
            </a:endParaRPr>
          </a:p>
        </p:txBody>
      </p:sp>
      <p:pic>
        <p:nvPicPr>
          <p:cNvPr id="13" name="Hình ảnh 12">
            <a:extLst>
              <a:ext uri="{FF2B5EF4-FFF2-40B4-BE49-F238E27FC236}">
                <a16:creationId xmlns:a16="http://schemas.microsoft.com/office/drawing/2014/main" id="{27A1157D-8A80-4F02-B307-73471F9A3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960" y="4129596"/>
            <a:ext cx="10314909" cy="167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98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0D61C9-D3AE-4792-82F9-8360AB1F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EVENT GROUPS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TRÊN CUBEMX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4A70D3C-95CA-419D-B005-F4F622CEA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079" y="1905000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 descr="Ảnh có chứa văn bản, ký hiệu, đồ họa véc-tơ&#10;&#10;Mô tả được tạo tự động">
            <a:extLst>
              <a:ext uri="{FF2B5EF4-FFF2-40B4-BE49-F238E27FC236}">
                <a16:creationId xmlns:a16="http://schemas.microsoft.com/office/drawing/2014/main" id="{BED3616F-B467-49EF-BCEF-DA9A6ACE9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958" y="-338042"/>
            <a:ext cx="2243042" cy="224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124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F1E4B5ECFB153C4C8D32F9A4CE3FEA67" ma:contentTypeVersion="8" ma:contentTypeDescription="Tạo tài liệu mới." ma:contentTypeScope="" ma:versionID="6de01189293a05916b36248c838106a2">
  <xsd:schema xmlns:xsd="http://www.w3.org/2001/XMLSchema" xmlns:xs="http://www.w3.org/2001/XMLSchema" xmlns:p="http://schemas.microsoft.com/office/2006/metadata/properties" xmlns:ns2="8dc4f5da-c9d6-4fa2-9bd4-f8b062bc8f4a" targetNamespace="http://schemas.microsoft.com/office/2006/metadata/properties" ma:root="true" ma:fieldsID="da12729f0a9bf903fe49b8046943c3ad" ns2:_="">
    <xsd:import namespace="8dc4f5da-c9d6-4fa2-9bd4-f8b062bc8f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c4f5da-c9d6-4fa2-9bd4-f8b062bc8f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5877EC5-B30E-45E2-84B5-CF6E6439545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5F86295-9B41-40E3-8A68-03AC8AB020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7286E0-3790-4672-AC14-F77F8EAE5B13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135</TotalTime>
  <Words>182</Words>
  <Application>Microsoft Office PowerPoint</Application>
  <PresentationFormat>Màn hình rộng</PresentationFormat>
  <Paragraphs>19</Paragraphs>
  <Slides>6</Slides>
  <Notes>1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6</vt:i4>
      </vt:variant>
    </vt:vector>
  </HeadingPairs>
  <TitlesOfParts>
    <vt:vector size="7" baseType="lpstr">
      <vt:lpstr>Wisp</vt:lpstr>
      <vt:lpstr>RTOS WITH STM32</vt:lpstr>
      <vt:lpstr>BÀI 8: EVENT GROUPS</vt:lpstr>
      <vt:lpstr>I. Tổng quan</vt:lpstr>
      <vt:lpstr>II. TẠI SAO NÊN SỬ DỤNG?</vt:lpstr>
      <vt:lpstr>III. NGUYÊN LÝ HOẠT ĐỘNG</vt:lpstr>
      <vt:lpstr>V. EVENT GROUPS TRÊN CUBEMX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Tran Ngoc Khoa</dc:creator>
  <cp:lastModifiedBy>Tran Ngoc Khoa</cp:lastModifiedBy>
  <cp:revision>9</cp:revision>
  <dcterms:created xsi:type="dcterms:W3CDTF">2021-03-29T14:09:41Z</dcterms:created>
  <dcterms:modified xsi:type="dcterms:W3CDTF">2021-03-31T03:49:36Z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0x010100F1E4B5ECFB153C4C8D32F9A4CE3FEA67</vt:lpwstr>
  </property>
</Properties>
</file>