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447AEB-2D0B-428C-ACA1-54983DCD0689}" v="17" dt="2021-03-23T02:09:50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Ngoc Khoa" userId="99a81844cb2399fe" providerId="LiveId" clId="{D7447AEB-2D0B-428C-ACA1-54983DCD0689}"/>
    <pc:docChg chg="custSel modSld">
      <pc:chgData name="Tran Ngoc Khoa" userId="99a81844cb2399fe" providerId="LiveId" clId="{D7447AEB-2D0B-428C-ACA1-54983DCD0689}" dt="2021-03-23T02:09:50.590" v="328"/>
      <pc:docMkLst>
        <pc:docMk/>
      </pc:docMkLst>
      <pc:sldChg chg="modTransition modAnim">
        <pc:chgData name="Tran Ngoc Khoa" userId="99a81844cb2399fe" providerId="LiveId" clId="{D7447AEB-2D0B-428C-ACA1-54983DCD0689}" dt="2021-03-23T02:09:38.806" v="326"/>
        <pc:sldMkLst>
          <pc:docMk/>
          <pc:sldMk cId="1468443351" sldId="258"/>
        </pc:sldMkLst>
      </pc:sldChg>
      <pc:sldChg chg="modTransition">
        <pc:chgData name="Tran Ngoc Khoa" userId="99a81844cb2399fe" providerId="LiveId" clId="{D7447AEB-2D0B-428C-ACA1-54983DCD0689}" dt="2021-03-23T02:09:31.550" v="325"/>
        <pc:sldMkLst>
          <pc:docMk/>
          <pc:sldMk cId="1362392553" sldId="259"/>
        </pc:sldMkLst>
      </pc:sldChg>
      <pc:sldChg chg="modSp mod modTransition">
        <pc:chgData name="Tran Ngoc Khoa" userId="99a81844cb2399fe" providerId="LiveId" clId="{D7447AEB-2D0B-428C-ACA1-54983DCD0689}" dt="2021-03-23T02:09:45.342" v="327"/>
        <pc:sldMkLst>
          <pc:docMk/>
          <pc:sldMk cId="3832561533" sldId="260"/>
        </pc:sldMkLst>
        <pc:spChg chg="mod">
          <ac:chgData name="Tran Ngoc Khoa" userId="99a81844cb2399fe" providerId="LiveId" clId="{D7447AEB-2D0B-428C-ACA1-54983DCD0689}" dt="2021-03-23T02:03:22.663" v="131" actId="20577"/>
          <ac:spMkLst>
            <pc:docMk/>
            <pc:sldMk cId="3832561533" sldId="260"/>
            <ac:spMk id="3" creationId="{D4A70D3C-95CA-419D-B005-F4F622CEAFE2}"/>
          </ac:spMkLst>
        </pc:spChg>
      </pc:sldChg>
      <pc:sldChg chg="addSp delSp modSp mod modTransition">
        <pc:chgData name="Tran Ngoc Khoa" userId="99a81844cb2399fe" providerId="LiveId" clId="{D7447AEB-2D0B-428C-ACA1-54983DCD0689}" dt="2021-03-23T02:09:50.590" v="328"/>
        <pc:sldMkLst>
          <pc:docMk/>
          <pc:sldMk cId="1241598725" sldId="261"/>
        </pc:sldMkLst>
        <pc:spChg chg="add mod">
          <ac:chgData name="Tran Ngoc Khoa" userId="99a81844cb2399fe" providerId="LiveId" clId="{D7447AEB-2D0B-428C-ACA1-54983DCD0689}" dt="2021-03-23T02:04:34.449" v="308" actId="20577"/>
          <ac:spMkLst>
            <pc:docMk/>
            <pc:sldMk cId="1241598725" sldId="261"/>
            <ac:spMk id="4" creationId="{AFEF91EE-4192-49DD-B2C9-B13B17867350}"/>
          </ac:spMkLst>
        </pc:spChg>
        <pc:picChg chg="del">
          <ac:chgData name="Tran Ngoc Khoa" userId="99a81844cb2399fe" providerId="LiveId" clId="{D7447AEB-2D0B-428C-ACA1-54983DCD0689}" dt="2021-03-23T02:03:34.498" v="132" actId="478"/>
          <ac:picMkLst>
            <pc:docMk/>
            <pc:sldMk cId="1241598725" sldId="261"/>
            <ac:picMk id="7" creationId="{10E9AFAF-1D9B-41B2-BB0F-EBBA4ECAC836}"/>
          </ac:picMkLst>
        </pc:picChg>
        <pc:picChg chg="del">
          <ac:chgData name="Tran Ngoc Khoa" userId="99a81844cb2399fe" providerId="LiveId" clId="{D7447AEB-2D0B-428C-ACA1-54983DCD0689}" dt="2021-03-23T02:03:35.255" v="133" actId="478"/>
          <ac:picMkLst>
            <pc:docMk/>
            <pc:sldMk cId="1241598725" sldId="261"/>
            <ac:picMk id="10" creationId="{1BE3777B-EC05-4C32-8929-A0E67B36341B}"/>
          </ac:picMkLst>
        </pc:picChg>
      </pc:sldChg>
      <pc:sldChg chg="delSp modSp mod modTransition">
        <pc:chgData name="Tran Ngoc Khoa" userId="99a81844cb2399fe" providerId="LiveId" clId="{D7447AEB-2D0B-428C-ACA1-54983DCD0689}" dt="2021-03-23T02:09:50.590" v="328"/>
        <pc:sldMkLst>
          <pc:docMk/>
          <pc:sldMk cId="151255179" sldId="262"/>
        </pc:sldMkLst>
        <pc:spChg chg="mod">
          <ac:chgData name="Tran Ngoc Khoa" userId="99a81844cb2399fe" providerId="LiveId" clId="{D7447AEB-2D0B-428C-ACA1-54983DCD0689}" dt="2021-03-23T02:06:12.313" v="311" actId="20577"/>
          <ac:spMkLst>
            <pc:docMk/>
            <pc:sldMk cId="151255179" sldId="262"/>
            <ac:spMk id="3" creationId="{D4A70D3C-95CA-419D-B005-F4F622CEAFE2}"/>
          </ac:spMkLst>
        </pc:spChg>
        <pc:picChg chg="del">
          <ac:chgData name="Tran Ngoc Khoa" userId="99a81844cb2399fe" providerId="LiveId" clId="{D7447AEB-2D0B-428C-ACA1-54983DCD0689}" dt="2021-03-23T02:06:09.885" v="310" actId="478"/>
          <ac:picMkLst>
            <pc:docMk/>
            <pc:sldMk cId="151255179" sldId="262"/>
            <ac:picMk id="6" creationId="{DDD6A6A9-2C29-4878-B3E9-9ABB82957B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5C20C-6A79-456B-BA75-4EC6FD85725D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1E224-1373-423B-9ED9-C2E6EA8A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không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dùng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(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chỉ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1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năng)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vòng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lặp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đơn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giản</a:t>
            </a:r>
            <a:endParaRPr lang="vi-VN" b="0" i="0" dirty="0">
              <a:solidFill>
                <a:srgbClr val="4A4A4A"/>
              </a:solidFill>
              <a:effectLst/>
              <a:latin typeface="BlinkMacSystemFon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&lt;32kB</a:t>
            </a:r>
          </a:p>
          <a:p>
            <a:pPr algn="l"/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Nếu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của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bạn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mà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kích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thước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chương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trình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lớn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độ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tăng lên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thì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rất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hữu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trong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trường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hợp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này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,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lúc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đó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RTOS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sẽ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chia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ứng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dụng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phức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tạp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thành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các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phần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nhỏ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và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dễ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quản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</a:t>
            </a:r>
            <a:r>
              <a:rPr lang="vi-VN" b="0" i="0" dirty="0" err="1">
                <a:solidFill>
                  <a:srgbClr val="4A4A4A"/>
                </a:solidFill>
                <a:effectLst/>
                <a:latin typeface="BlinkMacSystemFont"/>
              </a:rPr>
              <a:t>lý</a:t>
            </a:r>
            <a:r>
              <a:rPr lang="vi-VN" b="0" i="0" dirty="0">
                <a:solidFill>
                  <a:srgbClr val="4A4A4A"/>
                </a:solidFill>
                <a:effectLst/>
                <a:latin typeface="BlinkMacSystemFont"/>
              </a:rPr>
              <a:t> hơn.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B929-6E62-4564-9DE7-B85EAD0725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A2D4446-0339-42B5-9575-64DEAF81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02" y="967417"/>
            <a:ext cx="4400431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  <a:latin typeface="Algerian" panose="04020705040A02060702" pitchFamily="82" charset="0"/>
              </a:rPr>
              <a:t>RTOS WITH STM32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Hình ảnh 3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06B3587B-4B85-45D6-9114-4B5DF792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3A592A-31DD-40F9-B4E9-A39794583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813" y="2857500"/>
            <a:ext cx="10093408" cy="22627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 LỤC: PHÂN BIỆT DELAY VTASKDELAY &amp;  VTASKDELAYUNTIL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68443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DEAY?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task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92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VTASKDELAY?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delay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task</a:t>
            </a: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61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VTASKDELAYUNTIL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FEF91EE-4192-49DD-B2C9-B13B1786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vtaskdelay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98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D61C9-D3AE-4792-82F9-8360AB1F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THỰC HÀNH VỚI CUBEMX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A70D3C-95CA-419D-B005-F4F622CE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079" y="1905000"/>
            <a:ext cx="8915400" cy="3777622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ký hiệu, đồ họa véc-tơ&#10;&#10;Mô tả được tạo tự động">
            <a:extLst>
              <a:ext uri="{FF2B5EF4-FFF2-40B4-BE49-F238E27FC236}">
                <a16:creationId xmlns:a16="http://schemas.microsoft.com/office/drawing/2014/main" id="{BED3616F-B467-49EF-BCEF-DA9A6ACE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58" y="-338042"/>
            <a:ext cx="2243042" cy="224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5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1E4B5ECFB153C4C8D32F9A4CE3FEA67" ma:contentTypeVersion="8" ma:contentTypeDescription="Tạo tài liệu mới." ma:contentTypeScope="" ma:versionID="6de01189293a05916b36248c838106a2">
  <xsd:schema xmlns:xsd="http://www.w3.org/2001/XMLSchema" xmlns:xs="http://www.w3.org/2001/XMLSchema" xmlns:p="http://schemas.microsoft.com/office/2006/metadata/properties" xmlns:ns2="8dc4f5da-c9d6-4fa2-9bd4-f8b062bc8f4a" targetNamespace="http://schemas.microsoft.com/office/2006/metadata/properties" ma:root="true" ma:fieldsID="da12729f0a9bf903fe49b8046943c3ad" ns2:_="">
    <xsd:import namespace="8dc4f5da-c9d6-4fa2-9bd4-f8b062bc8f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c4f5da-c9d6-4fa2-9bd4-f8b062bc8f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DC4C6F-563E-4426-89D8-ADB993DB23D6}"/>
</file>

<file path=customXml/itemProps2.xml><?xml version="1.0" encoding="utf-8"?>
<ds:datastoreItem xmlns:ds="http://schemas.openxmlformats.org/officeDocument/2006/customXml" ds:itemID="{729C860C-AE5C-46D1-8EBB-93EF72FFD450}"/>
</file>

<file path=customXml/itemProps3.xml><?xml version="1.0" encoding="utf-8"?>
<ds:datastoreItem xmlns:ds="http://schemas.openxmlformats.org/officeDocument/2006/customXml" ds:itemID="{D8039C92-1E86-4593-954C-C1AF06B8F8AE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164</Words>
  <Application>Microsoft Office PowerPoint</Application>
  <PresentationFormat>Màn hình rộng</PresentationFormat>
  <Paragraphs>20</Paragraphs>
  <Slides>6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5" baseType="lpstr">
      <vt:lpstr>Algerian</vt:lpstr>
      <vt:lpstr>Arial</vt:lpstr>
      <vt:lpstr>BlinkMacSystemFont</vt:lpstr>
      <vt:lpstr>Calibri</vt:lpstr>
      <vt:lpstr>Century Gothic</vt:lpstr>
      <vt:lpstr>Tahoma</vt:lpstr>
      <vt:lpstr>Times New Roman</vt:lpstr>
      <vt:lpstr>Wingdings 3</vt:lpstr>
      <vt:lpstr>Wisp</vt:lpstr>
      <vt:lpstr>RTOS WITH STM32</vt:lpstr>
      <vt:lpstr>PHỤ LỤC: PHÂN BIỆT DELAY VTASKDELAY &amp;  VTASKDELAYUNTIL</vt:lpstr>
      <vt:lpstr>I. DEAY?</vt:lpstr>
      <vt:lpstr>II. VTASKDELAY?</vt:lpstr>
      <vt:lpstr>III. VTASKDELAYUNTIL </vt:lpstr>
      <vt:lpstr>IV. THỰC HÀNH VỚI CUBEMX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RTOS WITH STM32</dc:title>
  <dc:creator>Tran Ngoc Khoa</dc:creator>
  <cp:lastModifiedBy>Tran Ngoc Khoa</cp:lastModifiedBy>
  <cp:revision>1</cp:revision>
  <dcterms:created xsi:type="dcterms:W3CDTF">2021-03-23T01:59:11Z</dcterms:created>
  <dcterms:modified xsi:type="dcterms:W3CDTF">2021-03-23T02:10:13Z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0x010100F1E4B5ECFB153C4C8D32F9A4CE3FEA67</vt:lpwstr>
  </property>
</Properties>
</file>