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DEBA-1CC6-40CB-BD7B-E230D411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A7FCE-F07E-409C-BAF5-D63C71AEE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90A1C-90F3-431B-8AF5-1202035B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BE41C-E6A1-49EC-A84D-FEB3A31D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2E556-6579-43C9-9DCB-F21EAC84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14FF9-70DB-4C69-BE75-EC920473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6247B-1221-4C87-961A-F34C6580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DD82F-1923-44D4-9497-9F33A22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85294-FBE3-4D47-9C1F-134FBF3D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8EDD5-27DD-40EE-838A-45589DEA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C5955A-9B65-4709-B3FE-CCF5D730C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412E5-A9E9-4AFE-A0AC-63BE84967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6869C-73E5-4BF7-8F7C-40FC4C1E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C6D74-F402-4A7A-8BAC-9B4D99E1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3145A-B308-49EC-862B-8BA71C9D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5B91-EBBA-43FB-B631-2DACB7AE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D0ACB-CE49-4970-B55D-9E156886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D59E6-08F2-4AA0-BD0D-EA28D180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4BDFE-D823-476F-99AC-D84F4AA8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247DE-3359-481E-9C1A-63945B2A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5EF1-2203-4B09-AC9D-3A855B0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36EE3-4FE2-4C68-A3BF-FCC4D233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263A-B4A9-4131-B0FB-AE5F5065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27FDA-25CB-4AB2-BD96-291211A4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20984-DAC3-41A4-9531-2D56EFB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6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9CA14-8705-4E20-8DB5-47AFF406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1BCEA-7B83-4E84-8B73-7821A889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3765F-A354-4636-80A3-7B02031D4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B9636-8EA6-480A-B29F-B0ED7B49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05AC3-019A-4507-874B-FBDCE8D3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0DB1D-C24A-4CCB-A11D-2E871CE9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04901-E214-4674-BED7-40E6C89F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2FC94-F9B3-4DD3-A069-51DC066C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B4064-1CEE-4353-A47A-9657B8815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577109-D29A-44D9-BC71-FEBE11FF9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019173-9F42-443B-971C-BC5061063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5BB12B-6077-42EF-AC4D-BD4C0398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BAC0D-156C-483D-961F-D816DB46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C29E31-8EC5-4F61-86D6-6B136BAD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4D8F2-6489-41D6-AD67-081C8969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7262A4-FA26-42B7-A2AD-5379812F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CE157-F66B-47E2-AF69-EE0C8DF9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D6020-2BD2-4AC5-85A0-29E5925C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3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5F9CE9-E357-49C5-96D9-E0E3C9DA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DF758F-AE32-4CFC-AE40-304780D9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9BBD3-0EB9-405A-9221-F076ABF5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6743-4C43-4C6E-A7BE-6FA5F971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0BD8C-23E0-4EDF-A737-22129321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2EBF4-2A36-4465-8BE6-365718A68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5307A-FCB0-4943-BA60-EF89FEC6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7FDF0-1EDE-4B72-BED9-054396E6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ABDCD-47A9-48F2-BC2B-4446A1DE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2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91A35-1A9A-4502-8E0D-0D984E94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AFAC3E-F941-4149-B868-E76825CF2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A9A4C-8F1F-4AF8-A297-22DDCFB7E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9EDF7-D5DF-46F1-A333-2B12899A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EE6F4-629F-4C71-9FD7-E632375B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56D7B-1901-4C1E-8FEE-9A4E38C7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4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28F83-1828-4697-A772-F31D849F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A40CA-A108-4A60-BD5E-BCE7CF8A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156EA-9763-4C3B-8FFB-77AC3D1EA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2EB6-D309-49A3-911F-D693EC618BC8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DDC23-A126-47D9-80F2-93E165D79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500F6-C82F-4A73-903E-9127DA24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E126-199B-4EA8-AA41-77574B2D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5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212C79-3B1C-40A1-BF34-72E7E59B7436}"/>
              </a:ext>
            </a:extLst>
          </p:cNvPr>
          <p:cNvSpPr/>
          <p:nvPr/>
        </p:nvSpPr>
        <p:spPr>
          <a:xfrm>
            <a:off x="760952" y="659563"/>
            <a:ext cx="4242217" cy="4721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8DC8CD-8D51-47B3-A4DB-E84D3A4E8BC0}"/>
              </a:ext>
            </a:extLst>
          </p:cNvPr>
          <p:cNvSpPr/>
          <p:nvPr/>
        </p:nvSpPr>
        <p:spPr>
          <a:xfrm>
            <a:off x="6409470" y="659564"/>
            <a:ext cx="4242217" cy="472190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C1FFE8-893E-4705-99CD-9662FDD89F72}"/>
              </a:ext>
            </a:extLst>
          </p:cNvPr>
          <p:cNvCxnSpPr/>
          <p:nvPr/>
        </p:nvCxnSpPr>
        <p:spPr>
          <a:xfrm>
            <a:off x="5116350" y="4220996"/>
            <a:ext cx="113851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048A1D-032C-4215-BAEC-DCBFF56B980A}"/>
              </a:ext>
            </a:extLst>
          </p:cNvPr>
          <p:cNvSpPr/>
          <p:nvPr/>
        </p:nvSpPr>
        <p:spPr>
          <a:xfrm>
            <a:off x="1339322" y="3636222"/>
            <a:ext cx="3085476" cy="12826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36467-6AB3-4BB3-A283-7BAE9F8F4E5A}"/>
              </a:ext>
            </a:extLst>
          </p:cNvPr>
          <p:cNvSpPr txBox="1"/>
          <p:nvPr/>
        </p:nvSpPr>
        <p:spPr>
          <a:xfrm>
            <a:off x="1014629" y="1214203"/>
            <a:ext cx="367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TurtleBot3 Burger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48863-3D98-47AD-A3AE-E99BDB7139F7}"/>
              </a:ext>
            </a:extLst>
          </p:cNvPr>
          <p:cNvSpPr txBox="1"/>
          <p:nvPr/>
        </p:nvSpPr>
        <p:spPr>
          <a:xfrm>
            <a:off x="7364504" y="1214202"/>
            <a:ext cx="233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Remote PC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DAFDE-2602-4893-88D7-029921133862}"/>
              </a:ext>
            </a:extLst>
          </p:cNvPr>
          <p:cNvSpPr txBox="1"/>
          <p:nvPr/>
        </p:nvSpPr>
        <p:spPr>
          <a:xfrm>
            <a:off x="1774430" y="4015916"/>
            <a:ext cx="367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ROS module</a:t>
            </a:r>
            <a:endParaRPr lang="ko-KR" altLang="en-US" sz="28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EED19C-883F-426E-B067-2EC063596B9E}"/>
              </a:ext>
            </a:extLst>
          </p:cNvPr>
          <p:cNvSpPr/>
          <p:nvPr/>
        </p:nvSpPr>
        <p:spPr>
          <a:xfrm>
            <a:off x="7050666" y="3579691"/>
            <a:ext cx="3085476" cy="12826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4F8D7-7A44-4822-80FA-501C4DC0C747}"/>
              </a:ext>
            </a:extLst>
          </p:cNvPr>
          <p:cNvSpPr txBox="1"/>
          <p:nvPr/>
        </p:nvSpPr>
        <p:spPr>
          <a:xfrm>
            <a:off x="7073736" y="3928609"/>
            <a:ext cx="367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Autorace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7252B7-8FCD-497C-B37F-6A88701BC9B6}"/>
              </a:ext>
            </a:extLst>
          </p:cNvPr>
          <p:cNvSpPr/>
          <p:nvPr/>
        </p:nvSpPr>
        <p:spPr>
          <a:xfrm>
            <a:off x="7050666" y="2020722"/>
            <a:ext cx="3085476" cy="12826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B06F8-C580-47C3-9E99-EC73085CCDF5}"/>
              </a:ext>
            </a:extLst>
          </p:cNvPr>
          <p:cNvSpPr txBox="1"/>
          <p:nvPr/>
        </p:nvSpPr>
        <p:spPr>
          <a:xfrm>
            <a:off x="7158683" y="2424255"/>
            <a:ext cx="286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Mask Detection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9730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재인 유</dc:creator>
  <cp:lastModifiedBy>재인 유</cp:lastModifiedBy>
  <cp:revision>5</cp:revision>
  <dcterms:created xsi:type="dcterms:W3CDTF">2020-11-21T11:11:06Z</dcterms:created>
  <dcterms:modified xsi:type="dcterms:W3CDTF">2020-11-21T12:34:07Z</dcterms:modified>
</cp:coreProperties>
</file>