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2FFB3-FB6B-49B4-939D-5B962D088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1D4C9-3F0B-44FF-8056-870994497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2D179-DFBE-4960-9DF9-BAC9B27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79FBF-A401-452B-8052-53016B6F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A9969-3B6F-4AFD-8909-9362C5C2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6264B-8DE6-4F71-A813-4DC470A3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409E6-C8F0-4B19-8755-FF41879E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8CDC4-3792-4665-A186-ECF4F3AF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38BAC-1B74-4FA7-9BCC-BCBF4DA7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D0F1-633D-4A1C-8390-457FD6E4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65D45-979D-4585-B5DF-27E210FB0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F311A-D6DC-4C56-81E9-8A5721FD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65266-ACBB-4191-B733-4E9A0A8F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BB34F-F86D-409A-878B-F21303B1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CE597-2B85-489E-8FB8-B71A9AD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CB720-F070-4C63-BD85-855383F7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F88B4-BC6F-445F-80AC-B168172E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E2F60-14CB-41CA-A46F-2F410F02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A1B0E-FF0C-415B-800B-FFAD677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D6A73-9D0E-43B0-A299-78A2CDF5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FF1A-76CA-4CA5-B197-5928F9F5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54805-AA9E-4657-A611-6C25FEA2A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20774-19DA-4DEC-A3A5-7B85A4B9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313EA-7192-4C8E-BA2A-372D1633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44C8D-FBBE-4584-B3A9-5538AD4F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1750F-0E51-4590-90CD-D4D881B1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76FA2-80AA-462E-BA01-E1898A634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D1FFE-5140-4130-BA36-9999FEF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7F81A-41C3-4B10-A4E3-9E7055BC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1E7E1-FC87-480D-8DA8-C67490AB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71F19-F3C6-48CD-9BE0-4C050F2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8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684A-7A71-44F4-AD5F-1CAF224A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D0D3C-9D5D-44B2-AE8C-222940EA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D8294-AE92-490E-B6B7-AE87563C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59024E-8094-406D-AC42-6142CDD8F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987E2-A4C0-47DC-95DC-D57F1AD63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4FD70-3436-4E55-AE32-88E6D40E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26470-3309-475E-A06B-2C4954C5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E8970A-97C2-4903-9CE7-CEA0C94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83FFC-701B-4065-8F2D-48D4CDB7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41CFC8-277D-4E56-9702-8D2B6266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F70531-68BC-4AB0-A087-37E1AD7B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7626C9-6DAC-41DF-99E3-3799310E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2C145-866C-40A1-AA94-B8BB74A2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4EBC0A-1A55-434A-9030-DE7DF9E5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09785A-4397-466E-860C-2B7CAD7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55FBF-5203-4969-B261-723757C6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45773-92EB-415F-9A3B-07B3A7AC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A84B93-B150-4FA2-8E91-C595A433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64062-C0B0-4777-A2FF-4772733C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D7A20-CC35-4974-A126-B33B00C0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F954C-C142-41BB-8474-16D32AFC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A5DF-A7E6-4ADE-94E5-A9CCE798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E18AB-C3F1-497E-9E61-1431EF12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BD0465-A66F-4309-A63B-CA3E90B7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5420D-4CE3-476E-8FF7-08E742BC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E2E38-B796-4A8A-85BE-C30ABAFA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DE8D7-20C5-4264-8BD5-23ADF96F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9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6083DD-A07B-4CE7-8100-14985AA1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CB31E-CF4C-4260-890A-5D8159DA9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A35C7-8595-4CEC-B404-F7D90743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E40A-FDCA-4559-965B-487621CF8FAC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D7CDA-ACF7-4156-A836-BB016263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8BBD-F2DE-4EDB-8A90-4F0D3078D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710180" y="3167390"/>
            <a:ext cx="677164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화면을 터치 해 주세요</a:t>
            </a:r>
            <a:r>
              <a:rPr lang="en-US" altLang="ko-KR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529552"/>
            <a:ext cx="4498340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도어락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초인종을 활성화 하시려면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얼굴을 인식해 주시기 바랍니다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인식된 얼굴은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12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시간 저장 후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자동 삭제됩니다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.’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pic>
        <p:nvPicPr>
          <p:cNvPr id="10" name="그림 9">
            <a:hlinkClick r:id="rId3" action="ppaction://hlinksldjump"/>
            <a:extLst>
              <a:ext uri="{FF2B5EF4-FFF2-40B4-BE49-F238E27FC236}">
                <a16:creationId xmlns:a16="http://schemas.microsoft.com/office/drawing/2014/main" id="{38AA0290-C4A7-450F-8591-EAFA0DA7B4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59659" t="52790" r="33695" b="39086"/>
          <a:stretch/>
        </p:blipFill>
        <p:spPr>
          <a:xfrm>
            <a:off x="9360000" y="4114624"/>
            <a:ext cx="2618182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E4EE14-2999-49E2-AB1D-D06128DBC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59543" t="60914" r="33903" b="30470"/>
          <a:stretch/>
        </p:blipFill>
        <p:spPr>
          <a:xfrm>
            <a:off x="9360000" y="1452881"/>
            <a:ext cx="2434282" cy="18000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60000" y="352044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9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1083549"/>
            <a:ext cx="449834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얼굴인식이 정상적으로 수행되었습니다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pic>
        <p:nvPicPr>
          <p:cNvPr id="10" name="그림 9">
            <a:hlinkClick r:id="rId3" action="ppaction://hlinksldjump"/>
            <a:extLst>
              <a:ext uri="{FF2B5EF4-FFF2-40B4-BE49-F238E27FC236}">
                <a16:creationId xmlns:a16="http://schemas.microsoft.com/office/drawing/2014/main" id="{38AA0290-C4A7-450F-8591-EAFA0DA7B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59" t="52790" r="33695" b="39086"/>
          <a:stretch/>
        </p:blipFill>
        <p:spPr>
          <a:xfrm>
            <a:off x="9360000" y="4114624"/>
            <a:ext cx="2618182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E4EE14-2999-49E2-AB1D-D06128DBC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43" t="60914" r="33903" b="30470"/>
          <a:stretch/>
        </p:blipFill>
        <p:spPr>
          <a:xfrm>
            <a:off x="9360000" y="1452881"/>
            <a:ext cx="2434282" cy="18000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60000" y="352044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20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1083549"/>
            <a:ext cx="449834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얼굴인식이 정상적으로 수행되었습니다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70618" y="122428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5E3A16-9163-49F5-A631-E7B7928BD710}"/>
              </a:ext>
            </a:extLst>
          </p:cNvPr>
          <p:cNvSpPr/>
          <p:nvPr/>
        </p:nvSpPr>
        <p:spPr>
          <a:xfrm>
            <a:off x="9360000" y="2044379"/>
            <a:ext cx="2384960" cy="3769360"/>
          </a:xfrm>
          <a:prstGeom prst="roundRect">
            <a:avLst/>
          </a:prstGeom>
          <a:solidFill>
            <a:schemeClr val="tx1"/>
          </a:solidFill>
          <a:ln w="508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75F492-5A6E-4BC9-B8C6-E46EE623D066}"/>
              </a:ext>
            </a:extLst>
          </p:cNvPr>
          <p:cNvSpPr/>
          <p:nvPr/>
        </p:nvSpPr>
        <p:spPr>
          <a:xfrm>
            <a:off x="9570720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AE9793-517B-4AEE-AA21-527B04B8E8F4}"/>
              </a:ext>
            </a:extLst>
          </p:cNvPr>
          <p:cNvSpPr/>
          <p:nvPr/>
        </p:nvSpPr>
        <p:spPr>
          <a:xfrm>
            <a:off x="10273080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30A2F0-28F8-4191-9C91-A5D95FE2A01F}"/>
              </a:ext>
            </a:extLst>
          </p:cNvPr>
          <p:cNvSpPr/>
          <p:nvPr/>
        </p:nvSpPr>
        <p:spPr>
          <a:xfrm>
            <a:off x="10968632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27E5A6-FF69-4183-96C0-E1D2B249CC51}"/>
              </a:ext>
            </a:extLst>
          </p:cNvPr>
          <p:cNvSpPr/>
          <p:nvPr/>
        </p:nvSpPr>
        <p:spPr>
          <a:xfrm>
            <a:off x="9580880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332FD14-14FB-44A2-884A-A85CE32CCFA1}"/>
              </a:ext>
            </a:extLst>
          </p:cNvPr>
          <p:cNvSpPr/>
          <p:nvPr/>
        </p:nvSpPr>
        <p:spPr>
          <a:xfrm>
            <a:off x="10283240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A1B3BA-35FA-4D51-B8E4-4726CE225493}"/>
              </a:ext>
            </a:extLst>
          </p:cNvPr>
          <p:cNvSpPr/>
          <p:nvPr/>
        </p:nvSpPr>
        <p:spPr>
          <a:xfrm>
            <a:off x="10978792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52547CA-790C-433E-AF40-D85394EA491A}"/>
              </a:ext>
            </a:extLst>
          </p:cNvPr>
          <p:cNvSpPr/>
          <p:nvPr/>
        </p:nvSpPr>
        <p:spPr>
          <a:xfrm>
            <a:off x="9580880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BE306B5-56C0-4322-9C97-4013CCEE106E}"/>
              </a:ext>
            </a:extLst>
          </p:cNvPr>
          <p:cNvSpPr/>
          <p:nvPr/>
        </p:nvSpPr>
        <p:spPr>
          <a:xfrm>
            <a:off x="10283240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F155AA-8196-44F9-BFCF-F84ACB0E9412}"/>
              </a:ext>
            </a:extLst>
          </p:cNvPr>
          <p:cNvSpPr/>
          <p:nvPr/>
        </p:nvSpPr>
        <p:spPr>
          <a:xfrm>
            <a:off x="10978792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A9DEEAE-7AD1-425E-AC5D-3592889FDAB8}"/>
              </a:ext>
            </a:extLst>
          </p:cNvPr>
          <p:cNvSpPr/>
          <p:nvPr/>
        </p:nvSpPr>
        <p:spPr>
          <a:xfrm>
            <a:off x="9591040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EAF0A89-E09E-4077-BB48-7E2E1D2B6BEF}"/>
              </a:ext>
            </a:extLst>
          </p:cNvPr>
          <p:cNvSpPr/>
          <p:nvPr/>
        </p:nvSpPr>
        <p:spPr>
          <a:xfrm>
            <a:off x="10293400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BF6F100-1E4C-442B-A75D-DA535E170A9A}"/>
              </a:ext>
            </a:extLst>
          </p:cNvPr>
          <p:cNvSpPr/>
          <p:nvPr/>
        </p:nvSpPr>
        <p:spPr>
          <a:xfrm>
            <a:off x="10988952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25A8E4-4B6A-4BA2-BBD5-C5836AEA9136}"/>
              </a:ext>
            </a:extLst>
          </p:cNvPr>
          <p:cNvGrpSpPr/>
          <p:nvPr/>
        </p:nvGrpSpPr>
        <p:grpSpPr>
          <a:xfrm>
            <a:off x="10282528" y="677946"/>
            <a:ext cx="523240" cy="405603"/>
            <a:chOff x="8102600" y="457997"/>
            <a:chExt cx="822960" cy="510852"/>
          </a:xfrm>
        </p:grpSpPr>
        <p:sp>
          <p:nvSpPr>
            <p:cNvPr id="5" name="직사각형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D9449F-5AD9-4E50-8F55-3E6AD5C90876}"/>
                </a:ext>
              </a:extLst>
            </p:cNvPr>
            <p:cNvSpPr/>
            <p:nvPr/>
          </p:nvSpPr>
          <p:spPr>
            <a:xfrm>
              <a:off x="8102600" y="457997"/>
              <a:ext cx="822960" cy="51085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굽음 6">
              <a:extLst>
                <a:ext uri="{FF2B5EF4-FFF2-40B4-BE49-F238E27FC236}">
                  <a16:creationId xmlns:a16="http://schemas.microsoft.com/office/drawing/2014/main" id="{4705E15D-4A26-4DF8-BDF4-6E5D071942AD}"/>
                </a:ext>
              </a:extLst>
            </p:cNvPr>
            <p:cNvSpPr/>
            <p:nvPr/>
          </p:nvSpPr>
          <p:spPr>
            <a:xfrm rot="10800000">
              <a:off x="8268564" y="558805"/>
              <a:ext cx="479196" cy="29463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120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은겸 유</dc:creator>
  <cp:lastModifiedBy>은겸 유</cp:lastModifiedBy>
  <cp:revision>8</cp:revision>
  <dcterms:created xsi:type="dcterms:W3CDTF">2020-02-28T06:34:46Z</dcterms:created>
  <dcterms:modified xsi:type="dcterms:W3CDTF">2020-02-28T08:01:43Z</dcterms:modified>
</cp:coreProperties>
</file>