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9" r:id="rId3"/>
    <p:sldId id="267" r:id="rId4"/>
    <p:sldId id="26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845DD-FEED-43B2-AC87-BCAED8FE4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18F273-A85E-4030-8C86-2667C2925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D5556-2DC4-446C-A436-FD3A38D3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5532-8E67-4254-BBDF-44A504929FFE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0F628-57D1-4DE4-BE1A-DDBFD5E6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7E309-779C-424C-A07B-9EDBC28D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EFB0-026B-436F-87BD-678BE2723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80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12D4A-F114-4AEA-90A9-3AB794AA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F98C62-DF51-4D2E-9E31-86493EBD4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531EE-EFCB-473B-AFEC-C6B23D97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5532-8E67-4254-BBDF-44A504929FFE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5CB76-B007-44CC-B898-2CF1418D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9DFFA7-F01A-4932-9277-CFC5BF55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EFB0-026B-436F-87BD-678BE2723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57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FD77AD-AE96-4F8A-846C-D84FB2907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95EA3E-4CCF-4B04-A95A-C2A3BCCE1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8AE7B-9B50-4747-A99E-935B87B1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5532-8E67-4254-BBDF-44A504929FFE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B8EA8-02F4-4292-9823-9EFF8A89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EFEE8-307D-439E-AF8E-2525BC07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EFB0-026B-436F-87BD-678BE2723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18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36BF6-0CB7-466C-962D-26FF6AF1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FA6ED-86E0-4A8D-A33F-D5F893FF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F0753-7BAC-4CBA-B220-7DA1998C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5532-8E67-4254-BBDF-44A504929FFE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5B6DD-69C4-4478-82E3-2D760DB4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E793E-D91D-480C-B9DF-B558905E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EFB0-026B-436F-87BD-678BE2723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11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E58A8-7DA5-4235-A352-D7FD5CFD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EB2863-F1B2-44E7-99F7-1D29850E7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ADCD8-CC59-4C5A-B61F-635370AE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5532-8E67-4254-BBDF-44A504929FFE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C5D5D-0D27-4873-8696-0F3774A0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C103C-AF4F-45C9-B156-04C0786F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EFB0-026B-436F-87BD-678BE2723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5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A53E9-0930-4740-B635-C136811A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DDC331-5455-4A45-8AE9-031995E3D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333F4-F7CF-4489-BF0F-7669AF0BE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269784-EF73-4A7E-B69B-432AB6DA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5532-8E67-4254-BBDF-44A504929FFE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56D23-3820-435E-B548-67240836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2006C8-D684-4A3D-A41E-29CC05A2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EFB0-026B-436F-87BD-678BE2723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65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8FDB9-8505-4F38-8709-BDEC673B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60424D-6C0E-42FD-937D-6D412679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C072CE-7FFE-44D4-92A6-E3A2F0B34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C9851C-7A0D-4E00-BC16-06382951B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7304BB-D48F-4D05-B314-D834BB4F0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826653-0B9A-4D05-9A82-2EED09F9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5532-8E67-4254-BBDF-44A504929FFE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EFDF56-C6AB-401C-892D-CF6C29E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D846E4-CA1B-4403-A4D1-9548914C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EFB0-026B-436F-87BD-678BE2723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91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6D8BF-BF52-425E-825C-D94E169F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1D1A2D-4433-4222-8506-BB183D8B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5532-8E67-4254-BBDF-44A504929FFE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363CEA-102C-4221-8703-645A09A1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78A985-ED59-4173-B7A8-31150396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EFB0-026B-436F-87BD-678BE2723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2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BDB390-4532-451F-980C-3DE6AD61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5532-8E67-4254-BBDF-44A504929FFE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BBF19E-6AA9-46C3-8877-87DF2ECA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EC1787-7537-44AE-B5E7-2FF90F01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EFB0-026B-436F-87BD-678BE2723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6456D-4C53-4B87-A77E-2FA84ED4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E2AFC-70E0-42B9-A350-F5B905D3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ACBFBB-D54B-4263-8EA4-E0BAB63C3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0733CA-185F-4F0D-AD80-B694DC39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5532-8E67-4254-BBDF-44A504929FFE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1A7CED-5DE2-400E-B52C-8C9450A9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D68BA5-4478-445A-8F63-D386ED82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EFB0-026B-436F-87BD-678BE2723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2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B0E97-C2B6-4CB7-BDAD-DF7418A7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9338CF-990D-48B8-956B-4415ED20C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1B4CD3-2287-4CCE-A208-3F9605200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AEE396-B1F8-47CE-89AA-FE9E99BF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5532-8E67-4254-BBDF-44A504929FFE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A679F-2934-492E-8F23-0C155A7D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BF2E22-C7A9-421C-95AA-77F2E8B9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EFB0-026B-436F-87BD-678BE2723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D29F54-1F2E-4409-9BFF-B349BA55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5BF0D-325B-454A-8F6C-E51CE3EEA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43D65-E23C-4543-92A2-132D2A870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75532-8E67-4254-BBDF-44A504929FFE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7E045-2E2E-4AA3-9F4B-0941998CF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83862-97A5-421A-A617-AE7E2B4C4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2EFB0-026B-436F-87BD-678BE2723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12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1E62F2-C6C8-43C7-A6A7-D0AC1A654A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08FB23-78D4-4866-A6FF-17A9B1CF77B6}"/>
              </a:ext>
            </a:extLst>
          </p:cNvPr>
          <p:cNvSpPr/>
          <p:nvPr/>
        </p:nvSpPr>
        <p:spPr>
          <a:xfrm>
            <a:off x="1149485" y="680936"/>
            <a:ext cx="9893030" cy="5486400"/>
          </a:xfrm>
          <a:prstGeom prst="rect">
            <a:avLst/>
          </a:prstGeom>
          <a:solidFill>
            <a:srgbClr val="0070C0">
              <a:alpha val="9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9E221-9F7C-492E-8485-AB891E50CF19}"/>
              </a:ext>
            </a:extLst>
          </p:cNvPr>
          <p:cNvSpPr txBox="1"/>
          <p:nvPr/>
        </p:nvSpPr>
        <p:spPr>
          <a:xfrm>
            <a:off x="4214508" y="1468877"/>
            <a:ext cx="37629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</a:rPr>
              <a:t>0 0 : 0 0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2020-03-20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F8AB2EE-B23A-479E-BBAD-2CEAA742F793}"/>
              </a:ext>
            </a:extLst>
          </p:cNvPr>
          <p:cNvSpPr/>
          <p:nvPr/>
        </p:nvSpPr>
        <p:spPr>
          <a:xfrm>
            <a:off x="2308506" y="3765956"/>
            <a:ext cx="1800000" cy="826173"/>
          </a:xfrm>
          <a:prstGeom prst="roundRect">
            <a:avLst/>
          </a:prstGeom>
          <a:solidFill>
            <a:schemeClr val="bg1">
              <a:alpha val="76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방문기록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52EF29-D15C-4E5C-8D6F-90C0A6584987}"/>
              </a:ext>
            </a:extLst>
          </p:cNvPr>
          <p:cNvSpPr/>
          <p:nvPr/>
        </p:nvSpPr>
        <p:spPr>
          <a:xfrm>
            <a:off x="5196000" y="3794463"/>
            <a:ext cx="1800000" cy="826173"/>
          </a:xfrm>
          <a:prstGeom prst="roundRect">
            <a:avLst/>
          </a:prstGeom>
          <a:solidFill>
            <a:schemeClr val="bg1">
              <a:alpha val="76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실시간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B296ECC-6460-4919-8B6C-AB0997BE0110}"/>
              </a:ext>
            </a:extLst>
          </p:cNvPr>
          <p:cNvSpPr/>
          <p:nvPr/>
        </p:nvSpPr>
        <p:spPr>
          <a:xfrm>
            <a:off x="8155021" y="3794463"/>
            <a:ext cx="1800000" cy="826173"/>
          </a:xfrm>
          <a:prstGeom prst="roundRect">
            <a:avLst/>
          </a:prstGeom>
          <a:solidFill>
            <a:schemeClr val="bg1">
              <a:alpha val="76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pic>
        <p:nvPicPr>
          <p:cNvPr id="8" name="그래픽 7" descr="전자 메일">
            <a:extLst>
              <a:ext uri="{FF2B5EF4-FFF2-40B4-BE49-F238E27FC236}">
                <a16:creationId xmlns:a16="http://schemas.microsoft.com/office/drawing/2014/main" id="{1CED5792-1759-4E25-B953-32099CB2D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7741" y="1551179"/>
            <a:ext cx="702819" cy="70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1E62F2-C6C8-43C7-A6A7-D0AC1A654A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08FB23-78D4-4866-A6FF-17A9B1CF77B6}"/>
              </a:ext>
            </a:extLst>
          </p:cNvPr>
          <p:cNvSpPr/>
          <p:nvPr/>
        </p:nvSpPr>
        <p:spPr>
          <a:xfrm>
            <a:off x="1149485" y="680936"/>
            <a:ext cx="9893030" cy="5486400"/>
          </a:xfrm>
          <a:prstGeom prst="rect">
            <a:avLst/>
          </a:prstGeom>
          <a:solidFill>
            <a:srgbClr val="0070C0">
              <a:alpha val="9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9E221-9F7C-492E-8485-AB891E50CF19}"/>
              </a:ext>
            </a:extLst>
          </p:cNvPr>
          <p:cNvSpPr txBox="1"/>
          <p:nvPr/>
        </p:nvSpPr>
        <p:spPr>
          <a:xfrm>
            <a:off x="4214508" y="1468877"/>
            <a:ext cx="37629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</a:rPr>
              <a:t>0 0 : 0 0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2020-03-20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F8AB2EE-B23A-479E-BBAD-2CEAA742F793}"/>
              </a:ext>
            </a:extLst>
          </p:cNvPr>
          <p:cNvSpPr/>
          <p:nvPr/>
        </p:nvSpPr>
        <p:spPr>
          <a:xfrm>
            <a:off x="2308506" y="3765956"/>
            <a:ext cx="1800000" cy="826173"/>
          </a:xfrm>
          <a:prstGeom prst="roundRect">
            <a:avLst/>
          </a:prstGeom>
          <a:solidFill>
            <a:schemeClr val="bg1">
              <a:alpha val="76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방문기록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52EF29-D15C-4E5C-8D6F-90C0A6584987}"/>
              </a:ext>
            </a:extLst>
          </p:cNvPr>
          <p:cNvSpPr/>
          <p:nvPr/>
        </p:nvSpPr>
        <p:spPr>
          <a:xfrm>
            <a:off x="5196000" y="3794463"/>
            <a:ext cx="1800000" cy="826173"/>
          </a:xfrm>
          <a:prstGeom prst="roundRect">
            <a:avLst/>
          </a:prstGeom>
          <a:solidFill>
            <a:schemeClr val="bg1">
              <a:alpha val="76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실시간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B296ECC-6460-4919-8B6C-AB0997BE0110}"/>
              </a:ext>
            </a:extLst>
          </p:cNvPr>
          <p:cNvSpPr/>
          <p:nvPr/>
        </p:nvSpPr>
        <p:spPr>
          <a:xfrm>
            <a:off x="8155021" y="3794463"/>
            <a:ext cx="1800000" cy="826173"/>
          </a:xfrm>
          <a:prstGeom prst="roundRect">
            <a:avLst/>
          </a:prstGeom>
          <a:solidFill>
            <a:schemeClr val="bg1">
              <a:alpha val="76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pic>
        <p:nvPicPr>
          <p:cNvPr id="10" name="그래픽 9" descr="전자 메일">
            <a:extLst>
              <a:ext uri="{FF2B5EF4-FFF2-40B4-BE49-F238E27FC236}">
                <a16:creationId xmlns:a16="http://schemas.microsoft.com/office/drawing/2014/main" id="{467F8870-846D-4C5E-B7DC-86EB73009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2170" y="1468877"/>
            <a:ext cx="1425701" cy="1425701"/>
          </a:xfrm>
          <a:prstGeom prst="rect">
            <a:avLst/>
          </a:prstGeom>
        </p:spPr>
      </p:pic>
      <p:pic>
        <p:nvPicPr>
          <p:cNvPr id="12" name="그래픽 11" descr="느낌표">
            <a:extLst>
              <a:ext uri="{FF2B5EF4-FFF2-40B4-BE49-F238E27FC236}">
                <a16:creationId xmlns:a16="http://schemas.microsoft.com/office/drawing/2014/main" id="{0C66A07F-813E-4A46-A940-4FC3599DE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7820" y="1468877"/>
            <a:ext cx="1099059" cy="1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0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1E62F2-C6C8-43C7-A6A7-D0AC1A654A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08FB23-78D4-4866-A6FF-17A9B1CF77B6}"/>
              </a:ext>
            </a:extLst>
          </p:cNvPr>
          <p:cNvSpPr/>
          <p:nvPr/>
        </p:nvSpPr>
        <p:spPr>
          <a:xfrm>
            <a:off x="1149485" y="680936"/>
            <a:ext cx="9893030" cy="5486400"/>
          </a:xfrm>
          <a:prstGeom prst="rect">
            <a:avLst/>
          </a:prstGeom>
          <a:solidFill>
            <a:srgbClr val="0070C0">
              <a:alpha val="9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9E221-9F7C-492E-8485-AB891E50CF19}"/>
              </a:ext>
            </a:extLst>
          </p:cNvPr>
          <p:cNvSpPr txBox="1"/>
          <p:nvPr/>
        </p:nvSpPr>
        <p:spPr>
          <a:xfrm>
            <a:off x="690258" y="830702"/>
            <a:ext cx="37629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</a:rPr>
              <a:t>0 0 : 0 0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2020-03-20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068A05-F2A2-4343-B5AE-E20BAC878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00" t="37926" r="42667" b="32444"/>
          <a:stretch/>
        </p:blipFill>
        <p:spPr>
          <a:xfrm>
            <a:off x="1355421" y="3080255"/>
            <a:ext cx="4910532" cy="2790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EFFA9C-FB17-418C-9578-474AE4E6C88D}"/>
              </a:ext>
            </a:extLst>
          </p:cNvPr>
          <p:cNvSpPr txBox="1"/>
          <p:nvPr/>
        </p:nvSpPr>
        <p:spPr>
          <a:xfrm>
            <a:off x="6833477" y="2092586"/>
            <a:ext cx="2872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“</a:t>
            </a:r>
            <a:r>
              <a:rPr lang="ko-KR" altLang="en-US" sz="2000" b="1" dirty="0">
                <a:solidFill>
                  <a:schemeClr val="bg1"/>
                </a:solidFill>
              </a:rPr>
              <a:t>일치하는 수배 얼굴이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없습니다</a:t>
            </a:r>
            <a:r>
              <a:rPr lang="en-US" altLang="ko-KR" sz="2000" b="1" dirty="0">
                <a:solidFill>
                  <a:schemeClr val="bg1"/>
                </a:solidFill>
              </a:rPr>
              <a:t>.”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E63008-5C7A-42BF-AFF2-303E6A8D334C}"/>
              </a:ext>
            </a:extLst>
          </p:cNvPr>
          <p:cNvSpPr/>
          <p:nvPr/>
        </p:nvSpPr>
        <p:spPr>
          <a:xfrm>
            <a:off x="6840695" y="3434745"/>
            <a:ext cx="1800000" cy="826173"/>
          </a:xfrm>
          <a:prstGeom prst="roundRect">
            <a:avLst/>
          </a:prstGeom>
          <a:solidFill>
            <a:schemeClr val="bg1">
              <a:alpha val="76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인터폰수신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59239E7-BCC1-44F1-82E0-259BD4E77D48}"/>
              </a:ext>
            </a:extLst>
          </p:cNvPr>
          <p:cNvSpPr/>
          <p:nvPr/>
        </p:nvSpPr>
        <p:spPr>
          <a:xfrm>
            <a:off x="8917258" y="3429000"/>
            <a:ext cx="1800000" cy="826173"/>
          </a:xfrm>
          <a:prstGeom prst="roundRect">
            <a:avLst/>
          </a:prstGeom>
          <a:solidFill>
            <a:schemeClr val="bg1">
              <a:alpha val="76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녹음본</a:t>
            </a:r>
            <a:r>
              <a:rPr lang="ko-KR" altLang="en-US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96ABD7E-CCD7-48FF-87D5-4D97294A71C7}"/>
              </a:ext>
            </a:extLst>
          </p:cNvPr>
          <p:cNvSpPr/>
          <p:nvPr/>
        </p:nvSpPr>
        <p:spPr>
          <a:xfrm>
            <a:off x="6840695" y="4632259"/>
            <a:ext cx="1800000" cy="826173"/>
          </a:xfrm>
          <a:prstGeom prst="roundRect">
            <a:avLst/>
          </a:prstGeom>
          <a:solidFill>
            <a:schemeClr val="bg1">
              <a:alpha val="76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인터폰거절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32A6BB8-0579-4AD4-8669-A311834073E3}"/>
              </a:ext>
            </a:extLst>
          </p:cNvPr>
          <p:cNvSpPr/>
          <p:nvPr/>
        </p:nvSpPr>
        <p:spPr>
          <a:xfrm>
            <a:off x="8917258" y="4632259"/>
            <a:ext cx="1800000" cy="826173"/>
          </a:xfrm>
          <a:prstGeom prst="roundRect">
            <a:avLst/>
          </a:prstGeom>
          <a:solidFill>
            <a:schemeClr val="bg1">
              <a:alpha val="76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문열기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546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1E62F2-C6C8-43C7-A6A7-D0AC1A654A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08FB23-78D4-4866-A6FF-17A9B1CF77B6}"/>
              </a:ext>
            </a:extLst>
          </p:cNvPr>
          <p:cNvSpPr/>
          <p:nvPr/>
        </p:nvSpPr>
        <p:spPr>
          <a:xfrm>
            <a:off x="1149485" y="680936"/>
            <a:ext cx="9893030" cy="5486400"/>
          </a:xfrm>
          <a:prstGeom prst="rect">
            <a:avLst/>
          </a:prstGeom>
          <a:solidFill>
            <a:srgbClr val="0070C0">
              <a:alpha val="9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9E221-9F7C-492E-8485-AB891E50CF19}"/>
              </a:ext>
            </a:extLst>
          </p:cNvPr>
          <p:cNvSpPr txBox="1"/>
          <p:nvPr/>
        </p:nvSpPr>
        <p:spPr>
          <a:xfrm>
            <a:off x="690258" y="830702"/>
            <a:ext cx="37629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</a:rPr>
              <a:t>0 0 : 0 0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2020-03-20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068A05-F2A2-4343-B5AE-E20BAC878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00" t="37926" r="42667" b="32444"/>
          <a:stretch/>
        </p:blipFill>
        <p:spPr>
          <a:xfrm>
            <a:off x="1355421" y="3080255"/>
            <a:ext cx="2129459" cy="2790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EFFA9C-FB17-418C-9578-474AE4E6C88D}"/>
              </a:ext>
            </a:extLst>
          </p:cNvPr>
          <p:cNvSpPr txBox="1"/>
          <p:nvPr/>
        </p:nvSpPr>
        <p:spPr>
          <a:xfrm>
            <a:off x="6833476" y="2092586"/>
            <a:ext cx="3397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“</a:t>
            </a:r>
            <a:r>
              <a:rPr lang="ko-KR" altLang="en-US" sz="2000" b="1" dirty="0">
                <a:solidFill>
                  <a:schemeClr val="bg1"/>
                </a:solidFill>
              </a:rPr>
              <a:t>인식된 얼굴과 일치하는 수배 데이터를 찾았습니다</a:t>
            </a:r>
            <a:r>
              <a:rPr lang="en-US" altLang="ko-KR" sz="2000" b="1" dirty="0">
                <a:solidFill>
                  <a:schemeClr val="bg1"/>
                </a:solidFill>
              </a:rPr>
              <a:t>.”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96ABD7E-CCD7-48FF-87D5-4D97294A71C7}"/>
              </a:ext>
            </a:extLst>
          </p:cNvPr>
          <p:cNvSpPr/>
          <p:nvPr/>
        </p:nvSpPr>
        <p:spPr>
          <a:xfrm>
            <a:off x="6840695" y="3697539"/>
            <a:ext cx="1800000" cy="826173"/>
          </a:xfrm>
          <a:prstGeom prst="roundRect">
            <a:avLst/>
          </a:prstGeom>
          <a:solidFill>
            <a:schemeClr val="bg1">
              <a:alpha val="76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수배데이터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직접확인하기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32A6BB8-0579-4AD4-8669-A311834073E3}"/>
              </a:ext>
            </a:extLst>
          </p:cNvPr>
          <p:cNvSpPr/>
          <p:nvPr/>
        </p:nvSpPr>
        <p:spPr>
          <a:xfrm>
            <a:off x="8917258" y="3697539"/>
            <a:ext cx="1800000" cy="826173"/>
          </a:xfrm>
          <a:prstGeom prst="roundRect">
            <a:avLst/>
          </a:prstGeom>
          <a:solidFill>
            <a:schemeClr val="bg1">
              <a:alpha val="76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인터폰연결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E77CA1A-A51E-4B07-87C3-0EA74A2FC9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8000" t="37926" r="42667" b="32444"/>
          <a:stretch/>
        </p:blipFill>
        <p:spPr>
          <a:xfrm>
            <a:off x="3944107" y="3073914"/>
            <a:ext cx="2129459" cy="2790075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6CE3B8D-F1C6-491A-9F3A-B250E461AC9C}"/>
              </a:ext>
            </a:extLst>
          </p:cNvPr>
          <p:cNvSpPr/>
          <p:nvPr/>
        </p:nvSpPr>
        <p:spPr>
          <a:xfrm>
            <a:off x="7880938" y="4763496"/>
            <a:ext cx="1800000" cy="826173"/>
          </a:xfrm>
          <a:prstGeom prst="roundRect">
            <a:avLst/>
          </a:prstGeom>
          <a:solidFill>
            <a:schemeClr val="bg1">
              <a:alpha val="76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문열기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2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은겸 유</dc:creator>
  <cp:lastModifiedBy>은겸 유</cp:lastModifiedBy>
  <cp:revision>1</cp:revision>
  <dcterms:created xsi:type="dcterms:W3CDTF">2020-03-01T13:53:55Z</dcterms:created>
  <dcterms:modified xsi:type="dcterms:W3CDTF">2020-03-01T13:54:06Z</dcterms:modified>
</cp:coreProperties>
</file>