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F64D"/>
    <a:srgbClr val="99FFCC"/>
    <a:srgbClr val="660066"/>
    <a:srgbClr val="FF99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34" y="2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모서리가 둥근 직사각형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8021C-CF49-4E14-8663-CE7BABDFD566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FFA21D24-D2B6-4217-98B0-B740DB26C7C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8021C-CF49-4E14-8663-CE7BABDFD566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1D24-D2B6-4217-98B0-B740DB26C7C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8021C-CF49-4E14-8663-CE7BABDFD566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1D24-D2B6-4217-98B0-B740DB26C7C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8021C-CF49-4E14-8663-CE7BABDFD566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1D24-D2B6-4217-98B0-B740DB26C7C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모서리가 둥근 직사각형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8021C-CF49-4E14-8663-CE7BABDFD566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FA21D24-D2B6-4217-98B0-B740DB26C7C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8021C-CF49-4E14-8663-CE7BABDFD566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1D24-D2B6-4217-98B0-B740DB26C7C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8021C-CF49-4E14-8663-CE7BABDFD566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1D24-D2B6-4217-98B0-B740DB26C7C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8021C-CF49-4E14-8663-CE7BABDFD566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1D24-D2B6-4217-98B0-B740DB26C7C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8021C-CF49-4E14-8663-CE7BABDFD566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1D24-D2B6-4217-98B0-B740DB26C7C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모서리가 둥근 직사각형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8021C-CF49-4E14-8663-CE7BABDFD566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1D24-D2B6-4217-98B0-B740DB26C7C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8021C-CF49-4E14-8663-CE7BABDFD566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FA21D24-D2B6-4217-98B0-B740DB26C7C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사각형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모서리가 둥근 직사각형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878021C-CF49-4E14-8663-CE7BABDFD566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FFA21D24-D2B6-4217-98B0-B740DB26C7C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1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1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1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1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9632" y="1412776"/>
            <a:ext cx="6768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00B0F0"/>
                </a:solidFill>
              </a:rPr>
              <a:t>     </a:t>
            </a:r>
            <a:r>
              <a:rPr lang="ko-KR" altLang="en-US" sz="4000" dirty="0" smtClean="0">
                <a:solidFill>
                  <a:srgbClr val="002060"/>
                </a:solidFill>
              </a:rPr>
              <a:t> </a:t>
            </a:r>
            <a:r>
              <a:rPr lang="ko-KR" altLang="en-US" sz="4000" dirty="0">
                <a:solidFill>
                  <a:srgbClr val="002060"/>
                </a:solidFill>
              </a:rPr>
              <a:t>윈</a:t>
            </a:r>
            <a:r>
              <a:rPr lang="ko-KR" altLang="en-US" sz="4000" dirty="0" smtClean="0">
                <a:solidFill>
                  <a:srgbClr val="002060"/>
                </a:solidFill>
              </a:rPr>
              <a:t>도우어플리케이션 실습 </a:t>
            </a:r>
            <a:endParaRPr lang="ko-KR" altLang="en-US" sz="4000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47864" y="2924944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002060"/>
                </a:solidFill>
              </a:rPr>
              <a:t>기말 프로젝트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20140" y="4221088"/>
            <a:ext cx="19832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컴퓨터 과학과</a:t>
            </a:r>
            <a:endParaRPr lang="en-US" altLang="ko-KR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dirty="0"/>
          </a:p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202033037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유성재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445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cha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81389"/>
            <a:ext cx="8826278" cy="537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8212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91680" y="908720"/>
            <a:ext cx="1240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B0F0"/>
                </a:solidFill>
              </a:rPr>
              <a:t>Server </a:t>
            </a:r>
            <a:r>
              <a:rPr lang="ko-KR" altLang="en-US" dirty="0" smtClean="0">
                <a:solidFill>
                  <a:srgbClr val="00B0F0"/>
                </a:solidFill>
              </a:rPr>
              <a:t>소스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6414" y="1589584"/>
            <a:ext cx="335554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#define BUF_SIZE 50</a:t>
            </a:r>
          </a:p>
          <a:p>
            <a:r>
              <a:rPr lang="en-US" altLang="ko-KR" sz="1200" dirty="0"/>
              <a:t>#define MAX_CLNT 50</a:t>
            </a:r>
          </a:p>
          <a:p>
            <a:r>
              <a:rPr lang="en-US" altLang="ko-KR" sz="1200" dirty="0"/>
              <a:t>#define MAX_IP 30</a:t>
            </a:r>
          </a:p>
          <a:p>
            <a:r>
              <a:rPr lang="en-US" altLang="ko-KR" sz="1200" dirty="0"/>
              <a:t> </a:t>
            </a:r>
          </a:p>
          <a:p>
            <a:r>
              <a:rPr lang="en-US" altLang="ko-KR" sz="1200" dirty="0"/>
              <a:t>void * </a:t>
            </a:r>
            <a:r>
              <a:rPr lang="en-US" altLang="ko-KR" sz="1200" dirty="0" err="1"/>
              <a:t>handle_clnt</a:t>
            </a:r>
            <a:r>
              <a:rPr lang="en-US" altLang="ko-KR" sz="1200" dirty="0"/>
              <a:t>(void *</a:t>
            </a:r>
            <a:r>
              <a:rPr lang="en-US" altLang="ko-KR" sz="1200" dirty="0" err="1"/>
              <a:t>arg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void </a:t>
            </a:r>
            <a:r>
              <a:rPr lang="en-US" altLang="ko-KR" sz="1200" dirty="0" err="1"/>
              <a:t>send_msg</a:t>
            </a:r>
            <a:r>
              <a:rPr lang="en-US" altLang="ko-KR" sz="1200" dirty="0"/>
              <a:t>(char *</a:t>
            </a:r>
            <a:r>
              <a:rPr lang="en-US" altLang="ko-KR" sz="1200" dirty="0" err="1"/>
              <a:t>msg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len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void </a:t>
            </a:r>
            <a:r>
              <a:rPr lang="en-US" altLang="ko-KR" sz="1200" dirty="0" err="1"/>
              <a:t>error_handling</a:t>
            </a:r>
            <a:r>
              <a:rPr lang="en-US" altLang="ko-KR" sz="1200" dirty="0"/>
              <a:t>(char *</a:t>
            </a:r>
            <a:r>
              <a:rPr lang="en-US" altLang="ko-KR" sz="1200" dirty="0" err="1"/>
              <a:t>msg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char* </a:t>
            </a:r>
            <a:r>
              <a:rPr lang="en-US" altLang="ko-KR" sz="1200" dirty="0" err="1"/>
              <a:t>serverState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count);</a:t>
            </a:r>
          </a:p>
          <a:p>
            <a:r>
              <a:rPr lang="en-US" altLang="ko-KR" sz="1200" dirty="0"/>
              <a:t>void menu(char port</a:t>
            </a:r>
            <a:r>
              <a:rPr lang="en-US" altLang="ko-KR" sz="1200" dirty="0" smtClean="0"/>
              <a:t>[]);</a:t>
            </a:r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clnt_cnt</a:t>
            </a:r>
            <a:r>
              <a:rPr lang="en-US" altLang="ko-KR" sz="1200" dirty="0"/>
              <a:t>=0;</a:t>
            </a:r>
          </a:p>
          <a:p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clnt_socks</a:t>
            </a:r>
            <a:r>
              <a:rPr lang="en-US" altLang="ko-KR" sz="1200" dirty="0"/>
              <a:t>[MAX_CLNT];</a:t>
            </a:r>
          </a:p>
          <a:p>
            <a:r>
              <a:rPr lang="en-US" altLang="ko-KR" sz="1200" dirty="0" err="1"/>
              <a:t>pthread_mutex_t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mutx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 </a:t>
            </a:r>
          </a:p>
          <a:p>
            <a:r>
              <a:rPr lang="en-US" altLang="ko-KR" sz="1200" dirty="0"/>
              <a:t> 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4355976" y="908720"/>
            <a:ext cx="3096344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/>
              <a:t>int</a:t>
            </a:r>
            <a:r>
              <a:rPr lang="en-US" altLang="ko-KR" sz="1100" dirty="0"/>
              <a:t> main(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argc</a:t>
            </a:r>
            <a:r>
              <a:rPr lang="en-US" altLang="ko-KR" sz="1100" dirty="0"/>
              <a:t>, char *</a:t>
            </a:r>
            <a:r>
              <a:rPr lang="en-US" altLang="ko-KR" sz="1100" dirty="0" err="1"/>
              <a:t>argv</a:t>
            </a:r>
            <a:r>
              <a:rPr lang="en-US" altLang="ko-KR" sz="1100" dirty="0"/>
              <a:t>[])</a:t>
            </a:r>
          </a:p>
          <a:p>
            <a:r>
              <a:rPr lang="en-US" altLang="ko-KR" sz="1100" dirty="0"/>
              <a:t>{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serv_sock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clnt_sock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struct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sockaddr_in</a:t>
            </a:r>
            <a:r>
              <a:rPr lang="en-US" altLang="ko-KR" sz="1100" dirty="0"/>
              <a:t> </a:t>
            </a:r>
            <a:r>
              <a:rPr lang="en-US" altLang="ko-KR" sz="1100" dirty="0" err="1"/>
              <a:t>serv_adr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clnt_adr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clnt_adr_sz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pthread_t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t_id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/>
              <a:t> </a:t>
            </a:r>
          </a:p>
          <a:p>
            <a:r>
              <a:rPr lang="en-US" altLang="ko-KR" sz="1100" dirty="0"/>
              <a:t>    /** time log **/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struct</a:t>
            </a:r>
            <a:r>
              <a:rPr lang="en-US" altLang="ko-KR" sz="1100" dirty="0"/>
              <a:t> tm *t;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time_t</a:t>
            </a:r>
            <a:r>
              <a:rPr lang="en-US" altLang="ko-KR" sz="1100" dirty="0"/>
              <a:t> timer = time(NULL);</a:t>
            </a:r>
          </a:p>
          <a:p>
            <a:r>
              <a:rPr lang="en-US" altLang="ko-KR" sz="1100" dirty="0"/>
              <a:t>    t=</a:t>
            </a:r>
            <a:r>
              <a:rPr lang="en-US" altLang="ko-KR" sz="1100" dirty="0" err="1"/>
              <a:t>localtime</a:t>
            </a:r>
            <a:r>
              <a:rPr lang="en-US" altLang="ko-KR" sz="1100" dirty="0"/>
              <a:t>(&amp;timer);</a:t>
            </a:r>
          </a:p>
          <a:p>
            <a:r>
              <a:rPr lang="en-US" altLang="ko-KR" sz="1100" dirty="0"/>
              <a:t> </a:t>
            </a:r>
          </a:p>
          <a:p>
            <a:r>
              <a:rPr lang="en-US" altLang="ko-KR" sz="1100" dirty="0"/>
              <a:t>    if (</a:t>
            </a:r>
            <a:r>
              <a:rPr lang="en-US" altLang="ko-KR" sz="1100" dirty="0" err="1"/>
              <a:t>argc</a:t>
            </a:r>
            <a:r>
              <a:rPr lang="en-US" altLang="ko-KR" sz="1100" dirty="0"/>
              <a:t> != 2)</a:t>
            </a:r>
          </a:p>
          <a:p>
            <a:r>
              <a:rPr lang="en-US" altLang="ko-KR" sz="1100" dirty="0"/>
              <a:t>    {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printf</a:t>
            </a:r>
            <a:r>
              <a:rPr lang="en-US" altLang="ko-KR" sz="1100" dirty="0"/>
              <a:t>(" Usage : %s &lt;port&gt;\n", </a:t>
            </a:r>
            <a:r>
              <a:rPr lang="en-US" altLang="ko-KR" sz="1100" dirty="0" err="1"/>
              <a:t>argv</a:t>
            </a:r>
            <a:r>
              <a:rPr lang="en-US" altLang="ko-KR" sz="1100" dirty="0"/>
              <a:t>[0]);</a:t>
            </a:r>
          </a:p>
          <a:p>
            <a:r>
              <a:rPr lang="en-US" altLang="ko-KR" sz="1100" dirty="0"/>
              <a:t>        exit(1);</a:t>
            </a:r>
          </a:p>
          <a:p>
            <a:r>
              <a:rPr lang="en-US" altLang="ko-KR" sz="1100" dirty="0"/>
              <a:t>    }</a:t>
            </a:r>
          </a:p>
          <a:p>
            <a:r>
              <a:rPr lang="en-US" altLang="ko-KR" sz="1100" dirty="0"/>
              <a:t> </a:t>
            </a:r>
          </a:p>
          <a:p>
            <a:r>
              <a:rPr lang="en-US" altLang="ko-KR" sz="1100" dirty="0"/>
              <a:t>    menu(</a:t>
            </a:r>
            <a:r>
              <a:rPr lang="en-US" altLang="ko-KR" sz="1100" dirty="0" err="1"/>
              <a:t>argv</a:t>
            </a:r>
            <a:r>
              <a:rPr lang="en-US" altLang="ko-KR" sz="1100" dirty="0"/>
              <a:t>[1]);</a:t>
            </a:r>
          </a:p>
          <a:p>
            <a:r>
              <a:rPr lang="en-US" altLang="ko-KR" sz="1100" dirty="0"/>
              <a:t> 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pthread_mutex_init</a:t>
            </a:r>
            <a:r>
              <a:rPr lang="en-US" altLang="ko-KR" sz="1100" dirty="0"/>
              <a:t>(&amp;</a:t>
            </a:r>
            <a:r>
              <a:rPr lang="en-US" altLang="ko-KR" sz="1100" dirty="0" err="1"/>
              <a:t>mutx</a:t>
            </a:r>
            <a:r>
              <a:rPr lang="en-US" altLang="ko-KR" sz="1100" dirty="0"/>
              <a:t>, NULL);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serv_sock</a:t>
            </a:r>
            <a:r>
              <a:rPr lang="en-US" altLang="ko-KR" sz="1100" dirty="0"/>
              <a:t>=socket(PF_INET, SOCK_STREAM, 0);</a:t>
            </a:r>
          </a:p>
          <a:p>
            <a:r>
              <a:rPr lang="en-US" altLang="ko-KR" sz="1100" dirty="0"/>
              <a:t>    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memset</a:t>
            </a:r>
            <a:r>
              <a:rPr lang="en-US" altLang="ko-KR" sz="1100" dirty="0"/>
              <a:t>(&amp;</a:t>
            </a:r>
            <a:r>
              <a:rPr lang="en-US" altLang="ko-KR" sz="1100" dirty="0" err="1"/>
              <a:t>serv_adr</a:t>
            </a:r>
            <a:r>
              <a:rPr lang="en-US" altLang="ko-KR" sz="1100" dirty="0"/>
              <a:t>, 0, </a:t>
            </a:r>
            <a:r>
              <a:rPr lang="en-US" altLang="ko-KR" sz="1100" dirty="0" err="1"/>
              <a:t>sizeof</a:t>
            </a:r>
            <a:r>
              <a:rPr lang="en-US" altLang="ko-KR" sz="1100" dirty="0"/>
              <a:t>(</a:t>
            </a:r>
            <a:r>
              <a:rPr lang="en-US" altLang="ko-KR" sz="1100" dirty="0" err="1"/>
              <a:t>serv_adr</a:t>
            </a:r>
            <a:r>
              <a:rPr lang="en-US" altLang="ko-KR" sz="1100" dirty="0"/>
              <a:t>));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serv_adr.sin_family</a:t>
            </a:r>
            <a:r>
              <a:rPr lang="en-US" altLang="ko-KR" sz="1100" dirty="0"/>
              <a:t>=AF_INET;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serv_adr.sin_addr.s_addr</a:t>
            </a:r>
            <a:r>
              <a:rPr lang="en-US" altLang="ko-KR" sz="1100" dirty="0"/>
              <a:t>=</a:t>
            </a:r>
            <a:r>
              <a:rPr lang="en-US" altLang="ko-KR" sz="1100" dirty="0" err="1"/>
              <a:t>htonl</a:t>
            </a:r>
            <a:r>
              <a:rPr lang="en-US" altLang="ko-KR" sz="1100" dirty="0"/>
              <a:t>(INADDR_ANY);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serv_adr.sin_port</a:t>
            </a:r>
            <a:r>
              <a:rPr lang="en-US" altLang="ko-KR" sz="1100" dirty="0"/>
              <a:t>=</a:t>
            </a:r>
            <a:r>
              <a:rPr lang="en-US" altLang="ko-KR" sz="1100" dirty="0" err="1"/>
              <a:t>htons</a:t>
            </a:r>
            <a:r>
              <a:rPr lang="en-US" altLang="ko-KR" sz="1100" dirty="0"/>
              <a:t>(</a:t>
            </a:r>
            <a:r>
              <a:rPr lang="en-US" altLang="ko-KR" sz="1100" dirty="0" err="1"/>
              <a:t>atoi</a:t>
            </a:r>
            <a:r>
              <a:rPr lang="en-US" altLang="ko-KR" sz="1100" dirty="0"/>
              <a:t>(</a:t>
            </a:r>
            <a:r>
              <a:rPr lang="en-US" altLang="ko-KR" sz="1100" dirty="0" err="1"/>
              <a:t>argv</a:t>
            </a:r>
            <a:r>
              <a:rPr lang="en-US" altLang="ko-KR" sz="1100" dirty="0"/>
              <a:t>[1]));</a:t>
            </a:r>
          </a:p>
          <a:p>
            <a:r>
              <a:rPr lang="en-US" altLang="ko-KR" sz="1100" dirty="0"/>
              <a:t> </a:t>
            </a:r>
          </a:p>
          <a:p>
            <a:r>
              <a:rPr lang="en-US" altLang="ko-KR" sz="1100" dirty="0"/>
              <a:t>    if (bind(</a:t>
            </a:r>
            <a:r>
              <a:rPr lang="en-US" altLang="ko-KR" sz="1100" dirty="0" err="1"/>
              <a:t>serv_sock</a:t>
            </a:r>
            <a:r>
              <a:rPr lang="en-US" altLang="ko-KR" sz="1100" dirty="0"/>
              <a:t>, (</a:t>
            </a:r>
            <a:r>
              <a:rPr lang="en-US" altLang="ko-KR" sz="1100" dirty="0" err="1"/>
              <a:t>struct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sockaddr</a:t>
            </a:r>
            <a:r>
              <a:rPr lang="en-US" altLang="ko-KR" sz="1100" dirty="0"/>
              <a:t>*)&amp;</a:t>
            </a:r>
            <a:r>
              <a:rPr lang="en-US" altLang="ko-KR" sz="1100" dirty="0" err="1"/>
              <a:t>serv_adr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sizeof</a:t>
            </a:r>
            <a:r>
              <a:rPr lang="en-US" altLang="ko-KR" sz="1100" dirty="0"/>
              <a:t>(</a:t>
            </a:r>
            <a:r>
              <a:rPr lang="en-US" altLang="ko-KR" sz="1100" dirty="0" err="1"/>
              <a:t>serv_adr</a:t>
            </a:r>
            <a:r>
              <a:rPr lang="en-US" altLang="ko-KR" sz="1100" dirty="0"/>
              <a:t>))==-1)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error_handling</a:t>
            </a:r>
            <a:r>
              <a:rPr lang="en-US" altLang="ko-KR" sz="1100" dirty="0"/>
              <a:t>("bind() error");</a:t>
            </a:r>
          </a:p>
          <a:p>
            <a:r>
              <a:rPr lang="en-US" altLang="ko-KR" sz="1100" dirty="0"/>
              <a:t>    if (listen(</a:t>
            </a:r>
            <a:r>
              <a:rPr lang="en-US" altLang="ko-KR" sz="1100" dirty="0" err="1"/>
              <a:t>serv_sock</a:t>
            </a:r>
            <a:r>
              <a:rPr lang="en-US" altLang="ko-KR" sz="1100" dirty="0"/>
              <a:t>, 5)==-1)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error_handling</a:t>
            </a:r>
            <a:r>
              <a:rPr lang="en-US" altLang="ko-KR" sz="1100" dirty="0"/>
              <a:t>("listen() error");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570323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55576" y="124589"/>
            <a:ext cx="3312368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while(1)</a:t>
            </a:r>
          </a:p>
          <a:p>
            <a:r>
              <a:rPr lang="en-US" altLang="ko-KR" sz="1200" dirty="0"/>
              <a:t>    {</a:t>
            </a:r>
          </a:p>
          <a:p>
            <a:r>
              <a:rPr lang="en-US" altLang="ko-KR" sz="1200" dirty="0"/>
              <a:t>        t=</a:t>
            </a:r>
            <a:r>
              <a:rPr lang="en-US" altLang="ko-KR" sz="1200" dirty="0" err="1"/>
              <a:t>localtime</a:t>
            </a:r>
            <a:r>
              <a:rPr lang="en-US" altLang="ko-KR" sz="1200" dirty="0"/>
              <a:t>(&amp;timer);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clnt_adr_sz</a:t>
            </a:r>
            <a:r>
              <a:rPr lang="en-US" altLang="ko-KR" sz="1200" dirty="0"/>
              <a:t>=</a:t>
            </a:r>
            <a:r>
              <a:rPr lang="en-US" altLang="ko-KR" sz="1200" dirty="0" err="1"/>
              <a:t>sizeof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clnt_adr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clnt_sock</a:t>
            </a:r>
            <a:r>
              <a:rPr lang="en-US" altLang="ko-KR" sz="1200" dirty="0"/>
              <a:t>=accept(</a:t>
            </a:r>
            <a:r>
              <a:rPr lang="en-US" altLang="ko-KR" sz="1200" dirty="0" err="1"/>
              <a:t>serv_sock</a:t>
            </a:r>
            <a:r>
              <a:rPr lang="en-US" altLang="ko-KR" sz="1200" dirty="0"/>
              <a:t>, (</a:t>
            </a:r>
            <a:r>
              <a:rPr lang="en-US" altLang="ko-KR" sz="1200" dirty="0" err="1"/>
              <a:t>struct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sockaddr</a:t>
            </a:r>
            <a:r>
              <a:rPr lang="en-US" altLang="ko-KR" sz="1200" dirty="0"/>
              <a:t>*)&amp;</a:t>
            </a:r>
            <a:r>
              <a:rPr lang="en-US" altLang="ko-KR" sz="1200" dirty="0" err="1"/>
              <a:t>clnt_adr</a:t>
            </a:r>
            <a:r>
              <a:rPr lang="en-US" altLang="ko-KR" sz="1200" dirty="0"/>
              <a:t>, &amp;</a:t>
            </a:r>
            <a:r>
              <a:rPr lang="en-US" altLang="ko-KR" sz="1200" dirty="0" err="1"/>
              <a:t>clnt_adr_sz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 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pthread_mutex_lock</a:t>
            </a:r>
            <a:r>
              <a:rPr lang="en-US" altLang="ko-KR" sz="1200" dirty="0"/>
              <a:t>(&amp;</a:t>
            </a:r>
            <a:r>
              <a:rPr lang="en-US" altLang="ko-KR" sz="1200" dirty="0" err="1"/>
              <a:t>mutx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clnt_socks</a:t>
            </a:r>
            <a:r>
              <a:rPr lang="en-US" altLang="ko-KR" sz="1200" dirty="0"/>
              <a:t>[</a:t>
            </a:r>
            <a:r>
              <a:rPr lang="en-US" altLang="ko-KR" sz="1200" dirty="0" err="1"/>
              <a:t>clnt_cnt</a:t>
            </a:r>
            <a:r>
              <a:rPr lang="en-US" altLang="ko-KR" sz="1200" dirty="0"/>
              <a:t>++]=</a:t>
            </a:r>
            <a:r>
              <a:rPr lang="en-US" altLang="ko-KR" sz="1200" dirty="0" err="1"/>
              <a:t>clnt_sock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pthread_mutex_unlock</a:t>
            </a:r>
            <a:r>
              <a:rPr lang="en-US" altLang="ko-KR" sz="1200" dirty="0"/>
              <a:t>(&amp;</a:t>
            </a:r>
            <a:r>
              <a:rPr lang="en-US" altLang="ko-KR" sz="1200" dirty="0" err="1"/>
              <a:t>mutx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 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pthread_create</a:t>
            </a:r>
            <a:r>
              <a:rPr lang="en-US" altLang="ko-KR" sz="1200" dirty="0"/>
              <a:t>(&amp;</a:t>
            </a:r>
            <a:r>
              <a:rPr lang="en-US" altLang="ko-KR" sz="1200" dirty="0" err="1"/>
              <a:t>t_id</a:t>
            </a:r>
            <a:r>
              <a:rPr lang="en-US" altLang="ko-KR" sz="1200" dirty="0"/>
              <a:t>, NULL, </a:t>
            </a:r>
            <a:r>
              <a:rPr lang="en-US" altLang="ko-KR" sz="1200" dirty="0" err="1"/>
              <a:t>handle_clnt</a:t>
            </a:r>
            <a:r>
              <a:rPr lang="en-US" altLang="ko-KR" sz="1200" dirty="0"/>
              <a:t>, (void*)&amp;</a:t>
            </a:r>
            <a:r>
              <a:rPr lang="en-US" altLang="ko-KR" sz="1200" dirty="0" err="1"/>
              <a:t>clnt_sock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pthread_detach</a:t>
            </a:r>
            <a:r>
              <a:rPr lang="en-US" altLang="ko-KR" sz="1200" dirty="0"/>
              <a:t>(</a:t>
            </a:r>
            <a:r>
              <a:rPr lang="en-US" altLang="ko-KR" sz="1200" dirty="0" err="1"/>
              <a:t>t_id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printf</a:t>
            </a:r>
            <a:r>
              <a:rPr lang="en-US" altLang="ko-KR" sz="1200" dirty="0"/>
              <a:t>(" </a:t>
            </a:r>
            <a:r>
              <a:rPr lang="en-US" altLang="ko-KR" sz="1200" dirty="0" err="1"/>
              <a:t>Connceted</a:t>
            </a:r>
            <a:r>
              <a:rPr lang="en-US" altLang="ko-KR" sz="1200" dirty="0"/>
              <a:t> client IP : %s ", </a:t>
            </a:r>
            <a:r>
              <a:rPr lang="en-US" altLang="ko-KR" sz="1200" dirty="0" err="1"/>
              <a:t>inet_ntoa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clnt_adr.sin_addr</a:t>
            </a:r>
            <a:r>
              <a:rPr lang="en-US" altLang="ko-KR" sz="1200" dirty="0"/>
              <a:t>));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printf</a:t>
            </a:r>
            <a:r>
              <a:rPr lang="en-US" altLang="ko-KR" sz="1200" dirty="0"/>
              <a:t>("(%d-%d-%d %d:%d)\n", t-&gt;tm_year+1900, t-&gt;tm_mon+1, t-&gt;</a:t>
            </a:r>
            <a:r>
              <a:rPr lang="en-US" altLang="ko-KR" sz="1200" dirty="0" err="1"/>
              <a:t>tm_mday</a:t>
            </a:r>
            <a:r>
              <a:rPr lang="en-US" altLang="ko-KR" sz="1200" dirty="0"/>
              <a:t>,</a:t>
            </a:r>
          </a:p>
          <a:p>
            <a:r>
              <a:rPr lang="en-US" altLang="ko-KR" sz="1200" dirty="0"/>
              <a:t>        t-&gt;</a:t>
            </a:r>
            <a:r>
              <a:rPr lang="en-US" altLang="ko-KR" sz="1200" dirty="0" err="1"/>
              <a:t>tm_hour</a:t>
            </a:r>
            <a:r>
              <a:rPr lang="en-US" altLang="ko-KR" sz="1200" dirty="0"/>
              <a:t>, t-&gt;</a:t>
            </a:r>
            <a:r>
              <a:rPr lang="en-US" altLang="ko-KR" sz="1200" dirty="0" err="1"/>
              <a:t>tm_min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printf</a:t>
            </a:r>
            <a:r>
              <a:rPr lang="en-US" altLang="ko-KR" sz="1200" dirty="0"/>
              <a:t>(" chatter (%d/100)\n", </a:t>
            </a:r>
            <a:r>
              <a:rPr lang="en-US" altLang="ko-KR" sz="1200" dirty="0" err="1"/>
              <a:t>clnt_cnt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    }</a:t>
            </a:r>
          </a:p>
          <a:p>
            <a:r>
              <a:rPr lang="en-US" altLang="ko-KR" sz="1200" dirty="0"/>
              <a:t>    close(</a:t>
            </a:r>
            <a:r>
              <a:rPr lang="en-US" altLang="ko-KR" sz="1200" dirty="0" err="1"/>
              <a:t>serv_sock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    return 0;</a:t>
            </a:r>
          </a:p>
          <a:p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 </a:t>
            </a:r>
          </a:p>
          <a:p>
            <a:r>
              <a:rPr lang="en-US" altLang="ko-KR" sz="1200" dirty="0"/>
              <a:t>void *</a:t>
            </a:r>
            <a:r>
              <a:rPr lang="en-US" altLang="ko-KR" sz="1200" dirty="0" err="1"/>
              <a:t>handle_clnt</a:t>
            </a:r>
            <a:r>
              <a:rPr lang="en-US" altLang="ko-KR" sz="1200" dirty="0"/>
              <a:t>(void *</a:t>
            </a:r>
            <a:r>
              <a:rPr lang="en-US" altLang="ko-KR" sz="1200" dirty="0" err="1"/>
              <a:t>arg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clnt_sock</a:t>
            </a:r>
            <a:r>
              <a:rPr lang="en-US" altLang="ko-KR" sz="1200" dirty="0"/>
              <a:t>=*((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*)</a:t>
            </a:r>
            <a:r>
              <a:rPr lang="en-US" altLang="ko-KR" sz="1200" dirty="0" err="1"/>
              <a:t>arg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str_len</a:t>
            </a:r>
            <a:r>
              <a:rPr lang="en-US" altLang="ko-KR" sz="1200" dirty="0"/>
              <a:t>=0, i;</a:t>
            </a:r>
          </a:p>
          <a:p>
            <a:r>
              <a:rPr lang="en-US" altLang="ko-KR" sz="1200" dirty="0"/>
              <a:t>    char </a:t>
            </a:r>
            <a:r>
              <a:rPr lang="en-US" altLang="ko-KR" sz="1200" dirty="0" err="1"/>
              <a:t>msg</a:t>
            </a:r>
            <a:r>
              <a:rPr lang="en-US" altLang="ko-KR" sz="1200" dirty="0"/>
              <a:t>[BUF_SIZE];</a:t>
            </a:r>
          </a:p>
          <a:p>
            <a:r>
              <a:rPr lang="en-US" altLang="ko-KR" sz="1200" dirty="0"/>
              <a:t> </a:t>
            </a:r>
          </a:p>
          <a:p>
            <a:r>
              <a:rPr lang="en-US" altLang="ko-KR" sz="1200" dirty="0"/>
              <a:t>    while((</a:t>
            </a:r>
            <a:r>
              <a:rPr lang="en-US" altLang="ko-KR" sz="1200" dirty="0" err="1"/>
              <a:t>str_len</a:t>
            </a:r>
            <a:r>
              <a:rPr lang="en-US" altLang="ko-KR" sz="1200" dirty="0"/>
              <a:t>=read(</a:t>
            </a:r>
            <a:r>
              <a:rPr lang="en-US" altLang="ko-KR" sz="1200" dirty="0" err="1"/>
              <a:t>clnt_sock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msg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sizeof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msg</a:t>
            </a:r>
            <a:r>
              <a:rPr lang="en-US" altLang="ko-KR" sz="1200" dirty="0"/>
              <a:t>)))!=0)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send_msg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msg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str_len</a:t>
            </a:r>
            <a:r>
              <a:rPr lang="en-US" altLang="ko-KR" sz="1200" dirty="0"/>
              <a:t>);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076056" y="188640"/>
            <a:ext cx="302433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// remove disconnected client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pthread_mutex_lock</a:t>
            </a:r>
            <a:r>
              <a:rPr lang="en-US" altLang="ko-KR" sz="1200" dirty="0"/>
              <a:t>(&amp;</a:t>
            </a:r>
            <a:r>
              <a:rPr lang="en-US" altLang="ko-KR" sz="1200" dirty="0" err="1"/>
              <a:t>mutx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    for (i=0; i&lt;</a:t>
            </a:r>
            <a:r>
              <a:rPr lang="en-US" altLang="ko-KR" sz="1200" dirty="0" err="1"/>
              <a:t>clnt_cnt</a:t>
            </a:r>
            <a:r>
              <a:rPr lang="en-US" altLang="ko-KR" sz="1200" dirty="0"/>
              <a:t>; i++)</a:t>
            </a:r>
          </a:p>
          <a:p>
            <a:r>
              <a:rPr lang="en-US" altLang="ko-KR" sz="1200" dirty="0"/>
              <a:t>    {</a:t>
            </a:r>
          </a:p>
          <a:p>
            <a:r>
              <a:rPr lang="en-US" altLang="ko-KR" sz="1200" dirty="0"/>
              <a:t>        if (</a:t>
            </a:r>
            <a:r>
              <a:rPr lang="en-US" altLang="ko-KR" sz="1200" dirty="0" err="1"/>
              <a:t>clnt_sock</a:t>
            </a:r>
            <a:r>
              <a:rPr lang="en-US" altLang="ko-KR" sz="1200" dirty="0"/>
              <a:t>==</a:t>
            </a:r>
            <a:r>
              <a:rPr lang="en-US" altLang="ko-KR" sz="1200" dirty="0" err="1"/>
              <a:t>clnt_socks</a:t>
            </a:r>
            <a:r>
              <a:rPr lang="en-US" altLang="ko-KR" sz="1200" dirty="0"/>
              <a:t>[i])</a:t>
            </a:r>
          </a:p>
          <a:p>
            <a:r>
              <a:rPr lang="en-US" altLang="ko-KR" sz="1200" dirty="0"/>
              <a:t>        {</a:t>
            </a:r>
          </a:p>
          <a:p>
            <a:r>
              <a:rPr lang="en-US" altLang="ko-KR" sz="1200" dirty="0"/>
              <a:t>            while(i++&lt;clnt_cnt-1)</a:t>
            </a:r>
          </a:p>
          <a:p>
            <a:r>
              <a:rPr lang="en-US" altLang="ko-KR" sz="1200" dirty="0"/>
              <a:t>                </a:t>
            </a:r>
            <a:r>
              <a:rPr lang="en-US" altLang="ko-KR" sz="1200" dirty="0" err="1"/>
              <a:t>clnt_socks</a:t>
            </a:r>
            <a:r>
              <a:rPr lang="en-US" altLang="ko-KR" sz="1200" dirty="0"/>
              <a:t>[i]=</a:t>
            </a:r>
            <a:r>
              <a:rPr lang="en-US" altLang="ko-KR" sz="1200" dirty="0" err="1"/>
              <a:t>clnt_socks</a:t>
            </a:r>
            <a:r>
              <a:rPr lang="en-US" altLang="ko-KR" sz="1200" dirty="0"/>
              <a:t>[i+1];</a:t>
            </a:r>
          </a:p>
          <a:p>
            <a:r>
              <a:rPr lang="en-US" altLang="ko-KR" sz="1200" dirty="0"/>
              <a:t>            break;</a:t>
            </a:r>
          </a:p>
          <a:p>
            <a:r>
              <a:rPr lang="en-US" altLang="ko-KR" sz="1200" dirty="0"/>
              <a:t>        }</a:t>
            </a:r>
          </a:p>
          <a:p>
            <a:r>
              <a:rPr lang="en-US" altLang="ko-KR" sz="1200" dirty="0"/>
              <a:t>    }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clnt_cnt</a:t>
            </a:r>
            <a:r>
              <a:rPr lang="en-US" altLang="ko-KR" sz="1200" dirty="0"/>
              <a:t>--;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pthread_mutex_unlock</a:t>
            </a:r>
            <a:r>
              <a:rPr lang="en-US" altLang="ko-KR" sz="1200" dirty="0"/>
              <a:t>(&amp;</a:t>
            </a:r>
            <a:r>
              <a:rPr lang="en-US" altLang="ko-KR" sz="1200" dirty="0" err="1"/>
              <a:t>mutx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    close(</a:t>
            </a:r>
            <a:r>
              <a:rPr lang="en-US" altLang="ko-KR" sz="1200" dirty="0" err="1"/>
              <a:t>clnt_sock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    return NULL;</a:t>
            </a:r>
          </a:p>
          <a:p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 </a:t>
            </a:r>
          </a:p>
          <a:p>
            <a:r>
              <a:rPr lang="en-US" altLang="ko-KR" sz="1200" dirty="0"/>
              <a:t>void </a:t>
            </a:r>
            <a:r>
              <a:rPr lang="en-US" altLang="ko-KR" sz="1200" dirty="0" err="1"/>
              <a:t>send_msg</a:t>
            </a:r>
            <a:r>
              <a:rPr lang="en-US" altLang="ko-KR" sz="1200" dirty="0"/>
              <a:t>(char* </a:t>
            </a:r>
            <a:r>
              <a:rPr lang="en-US" altLang="ko-KR" sz="1200" dirty="0" err="1"/>
              <a:t>msg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len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i;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pthread_mutex_lock</a:t>
            </a:r>
            <a:r>
              <a:rPr lang="en-US" altLang="ko-KR" sz="1200" dirty="0"/>
              <a:t>(&amp;</a:t>
            </a:r>
            <a:r>
              <a:rPr lang="en-US" altLang="ko-KR" sz="1200" dirty="0" err="1"/>
              <a:t>mutx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    for (i=0; i&lt;</a:t>
            </a:r>
            <a:r>
              <a:rPr lang="en-US" altLang="ko-KR" sz="1200" dirty="0" err="1"/>
              <a:t>clnt_cnt</a:t>
            </a:r>
            <a:r>
              <a:rPr lang="en-US" altLang="ko-KR" sz="1200" dirty="0"/>
              <a:t>; i++)</a:t>
            </a:r>
          </a:p>
          <a:p>
            <a:r>
              <a:rPr lang="en-US" altLang="ko-KR" sz="1200" dirty="0"/>
              <a:t>        write(</a:t>
            </a:r>
            <a:r>
              <a:rPr lang="en-US" altLang="ko-KR" sz="1200" dirty="0" err="1"/>
              <a:t>clnt_socks</a:t>
            </a:r>
            <a:r>
              <a:rPr lang="en-US" altLang="ko-KR" sz="1200" dirty="0"/>
              <a:t>[i], </a:t>
            </a:r>
            <a:r>
              <a:rPr lang="en-US" altLang="ko-KR" sz="1200" dirty="0" err="1"/>
              <a:t>msg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len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pthread_mutex_unlock</a:t>
            </a:r>
            <a:r>
              <a:rPr lang="en-US" altLang="ko-KR" sz="1200" dirty="0"/>
              <a:t>(&amp;</a:t>
            </a:r>
            <a:r>
              <a:rPr lang="en-US" altLang="ko-KR" sz="1200" dirty="0" err="1"/>
              <a:t>mutx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 </a:t>
            </a:r>
          </a:p>
          <a:p>
            <a:r>
              <a:rPr lang="en-US" altLang="ko-KR" sz="1200" dirty="0"/>
              <a:t>void </a:t>
            </a:r>
            <a:r>
              <a:rPr lang="en-US" altLang="ko-KR" sz="1200" dirty="0" err="1"/>
              <a:t>error_handling</a:t>
            </a:r>
            <a:r>
              <a:rPr lang="en-US" altLang="ko-KR" sz="1200" dirty="0"/>
              <a:t>(char *</a:t>
            </a:r>
            <a:r>
              <a:rPr lang="en-US" altLang="ko-KR" sz="1200" dirty="0" err="1"/>
              <a:t>msg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fputs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msg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stderr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fputc</a:t>
            </a:r>
            <a:r>
              <a:rPr lang="en-US" altLang="ko-KR" sz="1200" dirty="0"/>
              <a:t>('\n', </a:t>
            </a:r>
            <a:r>
              <a:rPr lang="en-US" altLang="ko-KR" sz="1200" dirty="0" err="1"/>
              <a:t>stderr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    exit(1);</a:t>
            </a:r>
          </a:p>
          <a:p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51659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72072" y="10611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6763" y="620688"/>
            <a:ext cx="403244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char</a:t>
            </a:r>
            <a:r>
              <a:rPr lang="en-US" altLang="ko-KR" sz="1100" dirty="0"/>
              <a:t>* </a:t>
            </a:r>
            <a:r>
              <a:rPr lang="en-US" altLang="ko-KR" sz="1100" dirty="0" err="1"/>
              <a:t>serverState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count)</a:t>
            </a:r>
          </a:p>
          <a:p>
            <a:r>
              <a:rPr lang="en-US" altLang="ko-KR" sz="1100" dirty="0"/>
              <a:t>{</a:t>
            </a:r>
          </a:p>
          <a:p>
            <a:r>
              <a:rPr lang="en-US" altLang="ko-KR" sz="1100" dirty="0"/>
              <a:t>    char* </a:t>
            </a:r>
            <a:r>
              <a:rPr lang="en-US" altLang="ko-KR" sz="1100" dirty="0" err="1"/>
              <a:t>stateMsg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malloc</a:t>
            </a:r>
            <a:r>
              <a:rPr lang="en-US" altLang="ko-KR" sz="1100" dirty="0"/>
              <a:t>(</a:t>
            </a:r>
            <a:r>
              <a:rPr lang="en-US" altLang="ko-KR" sz="1100" dirty="0" err="1"/>
              <a:t>sizeof</a:t>
            </a:r>
            <a:r>
              <a:rPr lang="en-US" altLang="ko-KR" sz="1100" dirty="0"/>
              <a:t>(char) * 20);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strcpy</a:t>
            </a:r>
            <a:r>
              <a:rPr lang="en-US" altLang="ko-KR" sz="1100" dirty="0"/>
              <a:t>(</a:t>
            </a:r>
            <a:r>
              <a:rPr lang="en-US" altLang="ko-KR" sz="1100" dirty="0" err="1"/>
              <a:t>stateMsg</a:t>
            </a:r>
            <a:r>
              <a:rPr lang="en-US" altLang="ko-KR" sz="1100" dirty="0"/>
              <a:t> ,"None");</a:t>
            </a:r>
          </a:p>
          <a:p>
            <a:r>
              <a:rPr lang="en-US" altLang="ko-KR" sz="1100" dirty="0"/>
              <a:t>    </a:t>
            </a:r>
          </a:p>
          <a:p>
            <a:r>
              <a:rPr lang="en-US" altLang="ko-KR" sz="1100" dirty="0"/>
              <a:t>    if (count &lt; 5)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strcpy</a:t>
            </a:r>
            <a:r>
              <a:rPr lang="en-US" altLang="ko-KR" sz="1100" dirty="0"/>
              <a:t>(</a:t>
            </a:r>
            <a:r>
              <a:rPr lang="en-US" altLang="ko-KR" sz="1100" dirty="0" err="1"/>
              <a:t>stateMsg</a:t>
            </a:r>
            <a:r>
              <a:rPr lang="en-US" altLang="ko-KR" sz="1100" dirty="0"/>
              <a:t>, "Good");</a:t>
            </a:r>
          </a:p>
          <a:p>
            <a:r>
              <a:rPr lang="en-US" altLang="ko-KR" sz="1100" dirty="0"/>
              <a:t>    else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strcpy</a:t>
            </a:r>
            <a:r>
              <a:rPr lang="en-US" altLang="ko-KR" sz="1100" dirty="0"/>
              <a:t>(</a:t>
            </a:r>
            <a:r>
              <a:rPr lang="en-US" altLang="ko-KR" sz="1100" dirty="0" err="1"/>
              <a:t>stateMsg</a:t>
            </a:r>
            <a:r>
              <a:rPr lang="en-US" altLang="ko-KR" sz="1100" dirty="0"/>
              <a:t>, "Bad");</a:t>
            </a:r>
          </a:p>
          <a:p>
            <a:r>
              <a:rPr lang="en-US" altLang="ko-KR" sz="1100" dirty="0"/>
              <a:t>    </a:t>
            </a:r>
          </a:p>
          <a:p>
            <a:r>
              <a:rPr lang="en-US" altLang="ko-KR" sz="1100" dirty="0"/>
              <a:t>    return </a:t>
            </a:r>
            <a:r>
              <a:rPr lang="en-US" altLang="ko-KR" sz="1100" dirty="0" err="1"/>
              <a:t>stateMsg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/>
              <a:t>}        </a:t>
            </a:r>
          </a:p>
          <a:p>
            <a:r>
              <a:rPr lang="en-US" altLang="ko-KR" sz="1100" dirty="0"/>
              <a:t> </a:t>
            </a:r>
          </a:p>
          <a:p>
            <a:r>
              <a:rPr lang="en-US" altLang="ko-KR" sz="1100" dirty="0"/>
              <a:t>void menu(char port[])</a:t>
            </a:r>
          </a:p>
          <a:p>
            <a:r>
              <a:rPr lang="en-US" altLang="ko-KR" sz="1100" dirty="0"/>
              <a:t>{</a:t>
            </a:r>
          </a:p>
          <a:p>
            <a:r>
              <a:rPr lang="en-US" altLang="ko-KR" sz="1100" dirty="0"/>
              <a:t>    system("clear");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printf</a:t>
            </a:r>
            <a:r>
              <a:rPr lang="en-US" altLang="ko-KR" sz="1100" dirty="0"/>
              <a:t>(" **** chat server ****\n");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printf</a:t>
            </a:r>
            <a:r>
              <a:rPr lang="en-US" altLang="ko-KR" sz="1100" dirty="0"/>
              <a:t>(" server port    : %s\n", port);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printf</a:t>
            </a:r>
            <a:r>
              <a:rPr lang="en-US" altLang="ko-KR" sz="1100" dirty="0"/>
              <a:t>(" server state   : %s\n", </a:t>
            </a:r>
            <a:r>
              <a:rPr lang="en-US" altLang="ko-KR" sz="1100" dirty="0" err="1"/>
              <a:t>serverState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clnt_cnt</a:t>
            </a:r>
            <a:r>
              <a:rPr lang="en-US" altLang="ko-KR" sz="1100" dirty="0"/>
              <a:t>));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printf</a:t>
            </a:r>
            <a:r>
              <a:rPr lang="en-US" altLang="ko-KR" sz="1100" dirty="0"/>
              <a:t>(" max connection : %d\n", MAX_CLNT);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printf</a:t>
            </a:r>
            <a:r>
              <a:rPr lang="en-US" altLang="ko-KR" sz="1100" dirty="0"/>
              <a:t>(" ****          Log   on      ****\n\n");</a:t>
            </a:r>
          </a:p>
          <a:p>
            <a:r>
              <a:rPr lang="en-US" altLang="ko-KR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7194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91680" y="908720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B0F0"/>
                </a:solidFill>
              </a:rPr>
              <a:t>Client </a:t>
            </a:r>
            <a:r>
              <a:rPr lang="ko-KR" altLang="en-US" dirty="0" smtClean="0">
                <a:solidFill>
                  <a:srgbClr val="00B0F0"/>
                </a:solidFill>
              </a:rPr>
              <a:t>소스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2094" y="1657400"/>
            <a:ext cx="3334567" cy="330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#define BUF_SIZE 100</a:t>
            </a:r>
          </a:p>
          <a:p>
            <a:r>
              <a:rPr lang="en-US" altLang="ko-KR" sz="1100" dirty="0"/>
              <a:t>#define NORMAL_SIZE 20</a:t>
            </a:r>
          </a:p>
          <a:p>
            <a:r>
              <a:rPr lang="en-US" altLang="ko-KR" sz="1100" dirty="0"/>
              <a:t> </a:t>
            </a:r>
          </a:p>
          <a:p>
            <a:r>
              <a:rPr lang="en-US" altLang="ko-KR" sz="1100" dirty="0"/>
              <a:t>void* </a:t>
            </a:r>
            <a:r>
              <a:rPr lang="en-US" altLang="ko-KR" sz="1100" dirty="0" err="1"/>
              <a:t>send_msg</a:t>
            </a:r>
            <a:r>
              <a:rPr lang="en-US" altLang="ko-KR" sz="1100" dirty="0"/>
              <a:t>(void* </a:t>
            </a:r>
            <a:r>
              <a:rPr lang="en-US" altLang="ko-KR" sz="1100" dirty="0" err="1"/>
              <a:t>arg</a:t>
            </a:r>
            <a:r>
              <a:rPr lang="en-US" altLang="ko-KR" sz="1100" dirty="0"/>
              <a:t>);</a:t>
            </a:r>
          </a:p>
          <a:p>
            <a:r>
              <a:rPr lang="en-US" altLang="ko-KR" sz="1100" dirty="0"/>
              <a:t>void* </a:t>
            </a:r>
            <a:r>
              <a:rPr lang="en-US" altLang="ko-KR" sz="1100" dirty="0" err="1"/>
              <a:t>recv_msg</a:t>
            </a:r>
            <a:r>
              <a:rPr lang="en-US" altLang="ko-KR" sz="1100" dirty="0"/>
              <a:t>(void* </a:t>
            </a:r>
            <a:r>
              <a:rPr lang="en-US" altLang="ko-KR" sz="1100" dirty="0" err="1"/>
              <a:t>arg</a:t>
            </a:r>
            <a:r>
              <a:rPr lang="en-US" altLang="ko-KR" sz="1100" dirty="0"/>
              <a:t>);</a:t>
            </a:r>
          </a:p>
          <a:p>
            <a:r>
              <a:rPr lang="en-US" altLang="ko-KR" sz="1100" dirty="0"/>
              <a:t>void </a:t>
            </a:r>
            <a:r>
              <a:rPr lang="en-US" altLang="ko-KR" sz="1100" dirty="0" err="1"/>
              <a:t>error_handling</a:t>
            </a:r>
            <a:r>
              <a:rPr lang="en-US" altLang="ko-KR" sz="1100" dirty="0"/>
              <a:t>(char* </a:t>
            </a:r>
            <a:r>
              <a:rPr lang="en-US" altLang="ko-KR" sz="1100" dirty="0" err="1"/>
              <a:t>msg</a:t>
            </a:r>
            <a:r>
              <a:rPr lang="en-US" altLang="ko-KR" sz="1100" dirty="0"/>
              <a:t>);</a:t>
            </a:r>
          </a:p>
          <a:p>
            <a:r>
              <a:rPr lang="en-US" altLang="ko-KR" sz="1100" dirty="0"/>
              <a:t> </a:t>
            </a:r>
          </a:p>
          <a:p>
            <a:r>
              <a:rPr lang="en-US" altLang="ko-KR" sz="1100" dirty="0"/>
              <a:t>void menu();</a:t>
            </a:r>
          </a:p>
          <a:p>
            <a:r>
              <a:rPr lang="en-US" altLang="ko-KR" sz="1100" dirty="0"/>
              <a:t>void </a:t>
            </a:r>
            <a:r>
              <a:rPr lang="en-US" altLang="ko-KR" sz="1100" dirty="0" err="1"/>
              <a:t>changeName</a:t>
            </a:r>
            <a:r>
              <a:rPr lang="en-US" altLang="ko-KR" sz="1100" dirty="0"/>
              <a:t>();</a:t>
            </a:r>
          </a:p>
          <a:p>
            <a:r>
              <a:rPr lang="en-US" altLang="ko-KR" sz="1100" dirty="0"/>
              <a:t>void </a:t>
            </a:r>
            <a:r>
              <a:rPr lang="en-US" altLang="ko-KR" sz="1100" dirty="0" err="1"/>
              <a:t>menuOptions</a:t>
            </a:r>
            <a:r>
              <a:rPr lang="en-US" altLang="ko-KR" sz="1100" dirty="0"/>
              <a:t>(); </a:t>
            </a:r>
          </a:p>
          <a:p>
            <a:r>
              <a:rPr lang="en-US" altLang="ko-KR" sz="1100" dirty="0"/>
              <a:t> </a:t>
            </a:r>
          </a:p>
          <a:p>
            <a:r>
              <a:rPr lang="en-US" altLang="ko-KR" sz="1100" dirty="0"/>
              <a:t>char name[NORMAL_SIZE]="[DEFALT]";     // name</a:t>
            </a:r>
          </a:p>
          <a:p>
            <a:r>
              <a:rPr lang="en-US" altLang="ko-KR" sz="1100" dirty="0"/>
              <a:t>char </a:t>
            </a:r>
            <a:r>
              <a:rPr lang="en-US" altLang="ko-KR" sz="1100" dirty="0" err="1"/>
              <a:t>msg_form</a:t>
            </a:r>
            <a:r>
              <a:rPr lang="en-US" altLang="ko-KR" sz="1100" dirty="0"/>
              <a:t>[NORMAL_SIZE];            // </a:t>
            </a:r>
            <a:r>
              <a:rPr lang="en-US" altLang="ko-KR" sz="1100" dirty="0" err="1"/>
              <a:t>msg</a:t>
            </a:r>
            <a:r>
              <a:rPr lang="en-US" altLang="ko-KR" sz="1100" dirty="0"/>
              <a:t> form</a:t>
            </a:r>
          </a:p>
          <a:p>
            <a:r>
              <a:rPr lang="en-US" altLang="ko-KR" sz="1100" dirty="0"/>
              <a:t>char </a:t>
            </a:r>
            <a:r>
              <a:rPr lang="en-US" altLang="ko-KR" sz="1100" dirty="0" err="1"/>
              <a:t>serv_time</a:t>
            </a:r>
            <a:r>
              <a:rPr lang="en-US" altLang="ko-KR" sz="1100" dirty="0"/>
              <a:t>[NORMAL_SIZE];        // server time</a:t>
            </a:r>
          </a:p>
          <a:p>
            <a:r>
              <a:rPr lang="en-US" altLang="ko-KR" sz="1100" dirty="0"/>
              <a:t>char </a:t>
            </a:r>
            <a:r>
              <a:rPr lang="en-US" altLang="ko-KR" sz="1100" dirty="0" err="1"/>
              <a:t>msg</a:t>
            </a:r>
            <a:r>
              <a:rPr lang="en-US" altLang="ko-KR" sz="1100" dirty="0"/>
              <a:t>[BUF_SIZE];                    // </a:t>
            </a:r>
            <a:r>
              <a:rPr lang="en-US" altLang="ko-KR" sz="1100" dirty="0" err="1"/>
              <a:t>msg</a:t>
            </a:r>
            <a:endParaRPr lang="en-US" altLang="ko-KR" sz="1100" dirty="0"/>
          </a:p>
          <a:p>
            <a:r>
              <a:rPr lang="en-US" altLang="ko-KR" sz="1100" dirty="0"/>
              <a:t>char </a:t>
            </a:r>
            <a:r>
              <a:rPr lang="en-US" altLang="ko-KR" sz="1100" dirty="0" err="1"/>
              <a:t>serv_port</a:t>
            </a:r>
            <a:r>
              <a:rPr lang="en-US" altLang="ko-KR" sz="1100" dirty="0"/>
              <a:t>[NORMAL_SIZE];        // server port number</a:t>
            </a:r>
          </a:p>
          <a:p>
            <a:r>
              <a:rPr lang="en-US" altLang="ko-KR" sz="1100" dirty="0"/>
              <a:t>char </a:t>
            </a:r>
            <a:r>
              <a:rPr lang="en-US" altLang="ko-KR" sz="1100" dirty="0" err="1"/>
              <a:t>clnt_ip</a:t>
            </a:r>
            <a:r>
              <a:rPr lang="en-US" altLang="ko-KR" sz="1100" dirty="0"/>
              <a:t>[NORMAL_SIZE];            // client </a:t>
            </a:r>
            <a:r>
              <a:rPr lang="en-US" altLang="ko-KR" sz="1100" dirty="0" err="1"/>
              <a:t>ip</a:t>
            </a:r>
            <a:r>
              <a:rPr lang="en-US" altLang="ko-KR" sz="1100" dirty="0"/>
              <a:t> address</a:t>
            </a:r>
          </a:p>
          <a:p>
            <a:r>
              <a:rPr lang="en-US" altLang="ko-KR" sz="1100" dirty="0"/>
              <a:t> </a:t>
            </a:r>
          </a:p>
          <a:p>
            <a:r>
              <a:rPr lang="en-US" altLang="ko-KR" sz="1100" dirty="0"/>
              <a:t> </a:t>
            </a:r>
            <a:endParaRPr lang="ko-KR" altLang="en-US" sz="1100" dirty="0"/>
          </a:p>
        </p:txBody>
      </p:sp>
      <p:sp>
        <p:nvSpPr>
          <p:cNvPr id="4" name="TextBox 3"/>
          <p:cNvSpPr txBox="1"/>
          <p:nvPr/>
        </p:nvSpPr>
        <p:spPr>
          <a:xfrm>
            <a:off x="4355976" y="548680"/>
            <a:ext cx="424847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int</a:t>
            </a:r>
            <a:r>
              <a:rPr lang="en-US" altLang="ko-KR" sz="1200" dirty="0"/>
              <a:t> main(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argc</a:t>
            </a:r>
            <a:r>
              <a:rPr lang="en-US" altLang="ko-KR" sz="1200" dirty="0"/>
              <a:t>, char *</a:t>
            </a:r>
            <a:r>
              <a:rPr lang="en-US" altLang="ko-KR" sz="1200" dirty="0" err="1"/>
              <a:t>argv</a:t>
            </a:r>
            <a:r>
              <a:rPr lang="en-US" altLang="ko-KR" sz="1200" dirty="0"/>
              <a:t>[])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sock;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struct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sockaddr_in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serv_addr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pthread_t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snd_thread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rcv_thread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    void* </a:t>
            </a:r>
            <a:r>
              <a:rPr lang="en-US" altLang="ko-KR" sz="1200" dirty="0" err="1"/>
              <a:t>thread_return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 </a:t>
            </a:r>
          </a:p>
          <a:p>
            <a:r>
              <a:rPr lang="en-US" altLang="ko-KR" sz="1200" dirty="0"/>
              <a:t>    if (</a:t>
            </a:r>
            <a:r>
              <a:rPr lang="en-US" altLang="ko-KR" sz="1200" dirty="0" err="1"/>
              <a:t>argc</a:t>
            </a:r>
            <a:r>
              <a:rPr lang="en-US" altLang="ko-KR" sz="1200" dirty="0"/>
              <a:t>!=4)</a:t>
            </a:r>
          </a:p>
          <a:p>
            <a:r>
              <a:rPr lang="en-US" altLang="ko-KR" sz="1200" dirty="0"/>
              <a:t>    {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printf</a:t>
            </a:r>
            <a:r>
              <a:rPr lang="en-US" altLang="ko-KR" sz="1200" dirty="0"/>
              <a:t>(" Usage : %s &lt;</a:t>
            </a:r>
            <a:r>
              <a:rPr lang="en-US" altLang="ko-KR" sz="1200" dirty="0" err="1"/>
              <a:t>ip</a:t>
            </a:r>
            <a:r>
              <a:rPr lang="en-US" altLang="ko-KR" sz="1200" dirty="0"/>
              <a:t>&gt; &lt;port&gt; &lt;name&gt;\n", </a:t>
            </a:r>
            <a:r>
              <a:rPr lang="en-US" altLang="ko-KR" sz="1200" dirty="0" err="1"/>
              <a:t>argv</a:t>
            </a:r>
            <a:r>
              <a:rPr lang="en-US" altLang="ko-KR" sz="1200" dirty="0"/>
              <a:t>[0]);</a:t>
            </a:r>
          </a:p>
          <a:p>
            <a:r>
              <a:rPr lang="en-US" altLang="ko-KR" sz="1200" dirty="0"/>
              <a:t>        exit(1);</a:t>
            </a:r>
          </a:p>
          <a:p>
            <a:r>
              <a:rPr lang="en-US" altLang="ko-KR" sz="1200" dirty="0"/>
              <a:t>    }</a:t>
            </a:r>
          </a:p>
          <a:p>
            <a:r>
              <a:rPr lang="en-US" altLang="ko-KR" sz="1200" dirty="0"/>
              <a:t> </a:t>
            </a:r>
          </a:p>
          <a:p>
            <a:r>
              <a:rPr lang="en-US" altLang="ko-KR" sz="1200" dirty="0"/>
              <a:t>    /** local time **/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struct</a:t>
            </a:r>
            <a:r>
              <a:rPr lang="en-US" altLang="ko-KR" sz="1200" dirty="0"/>
              <a:t> tm *t;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time_t</a:t>
            </a:r>
            <a:r>
              <a:rPr lang="en-US" altLang="ko-KR" sz="1200" dirty="0"/>
              <a:t> timer = time(NULL);</a:t>
            </a:r>
          </a:p>
          <a:p>
            <a:r>
              <a:rPr lang="en-US" altLang="ko-KR" sz="1200" dirty="0"/>
              <a:t>    t=</a:t>
            </a:r>
            <a:r>
              <a:rPr lang="en-US" altLang="ko-KR" sz="1200" dirty="0" err="1"/>
              <a:t>localtime</a:t>
            </a:r>
            <a:r>
              <a:rPr lang="en-US" altLang="ko-KR" sz="1200" dirty="0"/>
              <a:t>(&amp;timer);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sprintf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serv_time</a:t>
            </a:r>
            <a:r>
              <a:rPr lang="en-US" altLang="ko-KR" sz="1200" dirty="0"/>
              <a:t>, "%d-%d-%d %d:%d", t-&gt;tm_year+1900, t-&gt;tm_mon+1, t-&gt;</a:t>
            </a:r>
            <a:r>
              <a:rPr lang="en-US" altLang="ko-KR" sz="1200" dirty="0" err="1"/>
              <a:t>tm_mday</a:t>
            </a:r>
            <a:r>
              <a:rPr lang="en-US" altLang="ko-KR" sz="1200" dirty="0"/>
              <a:t>, t-&gt;</a:t>
            </a:r>
            <a:r>
              <a:rPr lang="en-US" altLang="ko-KR" sz="1200" dirty="0" err="1"/>
              <a:t>tm_hour</a:t>
            </a:r>
            <a:r>
              <a:rPr lang="en-US" altLang="ko-KR" sz="1200" dirty="0"/>
              <a:t>,</a:t>
            </a:r>
          </a:p>
          <a:p>
            <a:r>
              <a:rPr lang="en-US" altLang="ko-KR" sz="1200" dirty="0"/>
              <a:t>    t-&gt;</a:t>
            </a:r>
            <a:r>
              <a:rPr lang="en-US" altLang="ko-KR" sz="1200" dirty="0" err="1"/>
              <a:t>tm_min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 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sprintf</a:t>
            </a:r>
            <a:r>
              <a:rPr lang="en-US" altLang="ko-KR" sz="1200" dirty="0"/>
              <a:t>(name, "[%s]", </a:t>
            </a:r>
            <a:r>
              <a:rPr lang="en-US" altLang="ko-KR" sz="1200" dirty="0" err="1"/>
              <a:t>argv</a:t>
            </a:r>
            <a:r>
              <a:rPr lang="en-US" altLang="ko-KR" sz="1200" dirty="0"/>
              <a:t>[3]);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sprintf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clnt_ip</a:t>
            </a:r>
            <a:r>
              <a:rPr lang="en-US" altLang="ko-KR" sz="1200" dirty="0"/>
              <a:t>, "%s", </a:t>
            </a:r>
            <a:r>
              <a:rPr lang="en-US" altLang="ko-KR" sz="1200" dirty="0" err="1"/>
              <a:t>argv</a:t>
            </a:r>
            <a:r>
              <a:rPr lang="en-US" altLang="ko-KR" sz="1200" dirty="0"/>
              <a:t>[1]);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sprintf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serv_port</a:t>
            </a:r>
            <a:r>
              <a:rPr lang="en-US" altLang="ko-KR" sz="1200" dirty="0"/>
              <a:t>, "%s", </a:t>
            </a:r>
            <a:r>
              <a:rPr lang="en-US" altLang="ko-KR" sz="1200" dirty="0" err="1"/>
              <a:t>argv</a:t>
            </a:r>
            <a:r>
              <a:rPr lang="en-US" altLang="ko-KR" sz="1200" dirty="0"/>
              <a:t>[2]);</a:t>
            </a:r>
          </a:p>
          <a:p>
            <a:r>
              <a:rPr lang="en-US" altLang="ko-KR" sz="1200" dirty="0"/>
              <a:t>    sock=socket(PF_INET, SOCK_STREAM, 0);</a:t>
            </a:r>
          </a:p>
          <a:p>
            <a:r>
              <a:rPr lang="en-US" altLang="ko-KR" sz="1200" dirty="0"/>
              <a:t> 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memset</a:t>
            </a:r>
            <a:r>
              <a:rPr lang="en-US" altLang="ko-KR" sz="1200" dirty="0"/>
              <a:t>(&amp;</a:t>
            </a:r>
            <a:r>
              <a:rPr lang="en-US" altLang="ko-KR" sz="1200" dirty="0" err="1"/>
              <a:t>serv_addr</a:t>
            </a:r>
            <a:r>
              <a:rPr lang="en-US" altLang="ko-KR" sz="1200" dirty="0"/>
              <a:t>, 0, </a:t>
            </a:r>
            <a:r>
              <a:rPr lang="en-US" altLang="ko-KR" sz="1200" dirty="0" err="1"/>
              <a:t>sizeof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serv_addr</a:t>
            </a:r>
            <a:r>
              <a:rPr lang="en-US" altLang="ko-KR" sz="1200" dirty="0"/>
              <a:t>));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serv_addr.sin_family</a:t>
            </a:r>
            <a:r>
              <a:rPr lang="en-US" altLang="ko-KR" sz="1200" dirty="0"/>
              <a:t>=AF_INET;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serv_addr.sin_addr.s_addr</a:t>
            </a:r>
            <a:r>
              <a:rPr lang="en-US" altLang="ko-KR" sz="1200" dirty="0"/>
              <a:t>=</a:t>
            </a:r>
            <a:r>
              <a:rPr lang="en-US" altLang="ko-KR" sz="1200" dirty="0" err="1"/>
              <a:t>inet_addr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argv</a:t>
            </a:r>
            <a:r>
              <a:rPr lang="en-US" altLang="ko-KR" sz="1200" dirty="0"/>
              <a:t>[1]);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serv_addr.sin_port</a:t>
            </a:r>
            <a:r>
              <a:rPr lang="en-US" altLang="ko-KR" sz="1200" dirty="0"/>
              <a:t>=</a:t>
            </a:r>
            <a:r>
              <a:rPr lang="en-US" altLang="ko-KR" sz="1200" dirty="0" err="1"/>
              <a:t>htons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atoi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argv</a:t>
            </a:r>
            <a:r>
              <a:rPr lang="en-US" altLang="ko-KR" sz="1200" dirty="0"/>
              <a:t>[2]));</a:t>
            </a:r>
          </a:p>
          <a:p>
            <a:r>
              <a:rPr lang="en-US" altLang="ko-KR" sz="1200" dirty="0"/>
              <a:t> 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smtClean="0"/>
              <a:t>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82196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476672"/>
            <a:ext cx="3888432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 </a:t>
            </a:r>
            <a:r>
              <a:rPr lang="en-US" altLang="ko-KR" sz="1200" dirty="0"/>
              <a:t>if (connect(sock, (</a:t>
            </a:r>
            <a:r>
              <a:rPr lang="en-US" altLang="ko-KR" sz="1200" dirty="0" err="1"/>
              <a:t>struct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sockaddr</a:t>
            </a:r>
            <a:r>
              <a:rPr lang="en-US" altLang="ko-KR" sz="1200" dirty="0"/>
              <a:t>*)&amp;</a:t>
            </a:r>
            <a:r>
              <a:rPr lang="en-US" altLang="ko-KR" sz="1200" dirty="0" err="1"/>
              <a:t>serv_addr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sizeof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serv_addr</a:t>
            </a:r>
            <a:r>
              <a:rPr lang="en-US" altLang="ko-KR" sz="1200" dirty="0"/>
              <a:t>))==-1)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error_handling</a:t>
            </a:r>
            <a:r>
              <a:rPr lang="en-US" altLang="ko-KR" sz="1200" dirty="0"/>
              <a:t>(" </a:t>
            </a:r>
            <a:r>
              <a:rPr lang="en-US" altLang="ko-KR" sz="1200" dirty="0" err="1"/>
              <a:t>conncet</a:t>
            </a:r>
            <a:r>
              <a:rPr lang="en-US" altLang="ko-KR" sz="1200" dirty="0"/>
              <a:t>() error");</a:t>
            </a:r>
          </a:p>
          <a:p>
            <a:r>
              <a:rPr lang="en-US" altLang="ko-KR" sz="1200" dirty="0"/>
              <a:t> </a:t>
            </a:r>
          </a:p>
          <a:p>
            <a:r>
              <a:rPr lang="en-US" altLang="ko-KR" sz="1200" dirty="0"/>
              <a:t>    /** call menu **/</a:t>
            </a:r>
          </a:p>
          <a:p>
            <a:r>
              <a:rPr lang="en-US" altLang="ko-KR" sz="1200" dirty="0"/>
              <a:t>    menu();</a:t>
            </a:r>
          </a:p>
          <a:p>
            <a:r>
              <a:rPr lang="en-US" altLang="ko-KR" sz="1200" dirty="0"/>
              <a:t> 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pthread_create</a:t>
            </a:r>
            <a:r>
              <a:rPr lang="en-US" altLang="ko-KR" sz="1200" dirty="0"/>
              <a:t>(&amp;</a:t>
            </a:r>
            <a:r>
              <a:rPr lang="en-US" altLang="ko-KR" sz="1200" dirty="0" err="1"/>
              <a:t>snd_thread</a:t>
            </a:r>
            <a:r>
              <a:rPr lang="en-US" altLang="ko-KR" sz="1200" dirty="0"/>
              <a:t>, NULL, </a:t>
            </a:r>
            <a:r>
              <a:rPr lang="en-US" altLang="ko-KR" sz="1200" dirty="0" err="1"/>
              <a:t>send_msg</a:t>
            </a:r>
            <a:r>
              <a:rPr lang="en-US" altLang="ko-KR" sz="1200" dirty="0"/>
              <a:t>, (void*)&amp;sock);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pthread_create</a:t>
            </a:r>
            <a:r>
              <a:rPr lang="en-US" altLang="ko-KR" sz="1200" dirty="0"/>
              <a:t>(&amp;</a:t>
            </a:r>
            <a:r>
              <a:rPr lang="en-US" altLang="ko-KR" sz="1200" dirty="0" err="1"/>
              <a:t>rcv_thread</a:t>
            </a:r>
            <a:r>
              <a:rPr lang="en-US" altLang="ko-KR" sz="1200" dirty="0"/>
              <a:t>, NULL, </a:t>
            </a:r>
            <a:r>
              <a:rPr lang="en-US" altLang="ko-KR" sz="1200" dirty="0" err="1"/>
              <a:t>recv_msg</a:t>
            </a:r>
            <a:r>
              <a:rPr lang="en-US" altLang="ko-KR" sz="1200" dirty="0"/>
              <a:t>, (void*)&amp;sock);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pthread_join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snd_thread</a:t>
            </a:r>
            <a:r>
              <a:rPr lang="en-US" altLang="ko-KR" sz="1200" dirty="0"/>
              <a:t>, &amp;</a:t>
            </a:r>
            <a:r>
              <a:rPr lang="en-US" altLang="ko-KR" sz="1200" dirty="0" err="1"/>
              <a:t>thread_return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pthread_join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rcv_thread</a:t>
            </a:r>
            <a:r>
              <a:rPr lang="en-US" altLang="ko-KR" sz="1200" dirty="0"/>
              <a:t>, &amp;</a:t>
            </a:r>
            <a:r>
              <a:rPr lang="en-US" altLang="ko-KR" sz="1200" dirty="0" err="1"/>
              <a:t>thread_return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    close(sock);</a:t>
            </a:r>
          </a:p>
          <a:p>
            <a:r>
              <a:rPr lang="en-US" altLang="ko-KR" sz="1200" dirty="0"/>
              <a:t>    return 0;</a:t>
            </a:r>
          </a:p>
          <a:p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 </a:t>
            </a:r>
          </a:p>
          <a:p>
            <a:r>
              <a:rPr lang="en-US" altLang="ko-KR" sz="1200" dirty="0"/>
              <a:t>void* </a:t>
            </a:r>
            <a:r>
              <a:rPr lang="en-US" altLang="ko-KR" sz="1200" dirty="0" err="1"/>
              <a:t>send_msg</a:t>
            </a:r>
            <a:r>
              <a:rPr lang="en-US" altLang="ko-KR" sz="1200" dirty="0"/>
              <a:t>(void* </a:t>
            </a:r>
            <a:r>
              <a:rPr lang="en-US" altLang="ko-KR" sz="1200" dirty="0" err="1"/>
              <a:t>arg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sock=*((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*)</a:t>
            </a:r>
            <a:r>
              <a:rPr lang="en-US" altLang="ko-KR" sz="1200" dirty="0" err="1"/>
              <a:t>arg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    char </a:t>
            </a:r>
            <a:r>
              <a:rPr lang="en-US" altLang="ko-KR" sz="1200" dirty="0" err="1"/>
              <a:t>name_msg</a:t>
            </a:r>
            <a:r>
              <a:rPr lang="en-US" altLang="ko-KR" sz="1200" dirty="0"/>
              <a:t>[NORMAL_SIZE+BUF_SIZE];</a:t>
            </a:r>
          </a:p>
          <a:p>
            <a:r>
              <a:rPr lang="en-US" altLang="ko-KR" sz="1200" dirty="0"/>
              <a:t>    char </a:t>
            </a:r>
            <a:r>
              <a:rPr lang="en-US" altLang="ko-KR" sz="1200" dirty="0" err="1"/>
              <a:t>myInfo</a:t>
            </a:r>
            <a:r>
              <a:rPr lang="en-US" altLang="ko-KR" sz="1200" dirty="0"/>
              <a:t>[BUF_SIZE];</a:t>
            </a:r>
          </a:p>
          <a:p>
            <a:r>
              <a:rPr lang="en-US" altLang="ko-KR" sz="1200" dirty="0"/>
              <a:t>    char* who = NULL;</a:t>
            </a:r>
          </a:p>
          <a:p>
            <a:r>
              <a:rPr lang="en-US" altLang="ko-KR" sz="1200" dirty="0"/>
              <a:t>    char temp[BUF_SIZE];</a:t>
            </a:r>
          </a:p>
          <a:p>
            <a:r>
              <a:rPr lang="en-US" altLang="ko-KR" sz="1200" dirty="0"/>
              <a:t> </a:t>
            </a:r>
          </a:p>
          <a:p>
            <a:r>
              <a:rPr lang="en-US" altLang="ko-KR" sz="1200" dirty="0"/>
              <a:t>    /** send join </a:t>
            </a:r>
            <a:r>
              <a:rPr lang="en-US" altLang="ko-KR" sz="1200" dirty="0" err="1"/>
              <a:t>messge</a:t>
            </a:r>
            <a:r>
              <a:rPr lang="en-US" altLang="ko-KR" sz="1200" dirty="0"/>
              <a:t> **/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printf</a:t>
            </a:r>
            <a:r>
              <a:rPr lang="en-US" altLang="ko-KR" sz="1200" dirty="0"/>
              <a:t>(" &gt;&gt; join the chat !! \n");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sprintf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myInfo</a:t>
            </a:r>
            <a:r>
              <a:rPr lang="en-US" altLang="ko-KR" sz="1200" dirty="0"/>
              <a:t>, "%s's join. IP_%s\</a:t>
            </a:r>
            <a:r>
              <a:rPr lang="en-US" altLang="ko-KR" sz="1200" dirty="0" err="1"/>
              <a:t>n",name</a:t>
            </a:r>
            <a:r>
              <a:rPr lang="en-US" altLang="ko-KR" sz="1200" dirty="0"/>
              <a:t> , </a:t>
            </a:r>
            <a:r>
              <a:rPr lang="en-US" altLang="ko-KR" sz="1200" dirty="0" err="1"/>
              <a:t>clnt_ip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    write(sock, </a:t>
            </a:r>
            <a:r>
              <a:rPr lang="en-US" altLang="ko-KR" sz="1200" dirty="0" err="1"/>
              <a:t>myInfo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strlen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myInfo</a:t>
            </a:r>
            <a:r>
              <a:rPr lang="en-US" altLang="ko-KR" sz="1200" dirty="0"/>
              <a:t>));</a:t>
            </a:r>
          </a:p>
          <a:p>
            <a:r>
              <a:rPr lang="en-US" altLang="ko-KR" sz="1100" dirty="0"/>
              <a:t> </a:t>
            </a:r>
          </a:p>
          <a:p>
            <a:r>
              <a:rPr lang="en-US" altLang="ko-KR" sz="1100" dirty="0" smtClean="0"/>
              <a:t> </a:t>
            </a:r>
            <a:endParaRPr lang="ko-KR" altLang="en-US" sz="1100" dirty="0"/>
          </a:p>
        </p:txBody>
      </p:sp>
      <p:sp>
        <p:nvSpPr>
          <p:cNvPr id="3" name="TextBox 2"/>
          <p:cNvSpPr txBox="1"/>
          <p:nvPr/>
        </p:nvSpPr>
        <p:spPr>
          <a:xfrm>
            <a:off x="4788024" y="332656"/>
            <a:ext cx="3816424" cy="620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100" dirty="0"/>
              <a:t>while(1)</a:t>
            </a:r>
          </a:p>
          <a:p>
            <a:r>
              <a:rPr lang="en-US" altLang="ko-KR" sz="1100" dirty="0"/>
              <a:t>    {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fgets</a:t>
            </a:r>
            <a:r>
              <a:rPr lang="en-US" altLang="ko-KR" sz="1100" dirty="0"/>
              <a:t>(</a:t>
            </a:r>
            <a:r>
              <a:rPr lang="en-US" altLang="ko-KR" sz="1100" dirty="0" err="1"/>
              <a:t>msg</a:t>
            </a:r>
            <a:r>
              <a:rPr lang="en-US" altLang="ko-KR" sz="1100" dirty="0"/>
              <a:t>, BUF_SIZE, </a:t>
            </a:r>
            <a:r>
              <a:rPr lang="en-US" altLang="ko-KR" sz="1100" dirty="0" err="1"/>
              <a:t>stdin</a:t>
            </a:r>
            <a:r>
              <a:rPr lang="en-US" altLang="ko-KR" sz="1100" dirty="0"/>
              <a:t>);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     </a:t>
            </a:r>
            <a:r>
              <a:rPr lang="en-US" altLang="ko-KR" sz="1100" dirty="0"/>
              <a:t>// </a:t>
            </a:r>
            <a:r>
              <a:rPr lang="en-US" altLang="ko-KR" sz="1100" dirty="0" err="1"/>
              <a:t>menu_mode</a:t>
            </a:r>
            <a:r>
              <a:rPr lang="en-US" altLang="ko-KR" sz="1100" dirty="0"/>
              <a:t> command -&gt; !menu</a:t>
            </a:r>
          </a:p>
          <a:p>
            <a:r>
              <a:rPr lang="en-US" altLang="ko-KR" sz="1100" dirty="0"/>
              <a:t>        if (!</a:t>
            </a:r>
            <a:r>
              <a:rPr lang="en-US" altLang="ko-KR" sz="1100" dirty="0" err="1"/>
              <a:t>strcmp</a:t>
            </a:r>
            <a:r>
              <a:rPr lang="en-US" altLang="ko-KR" sz="1100" dirty="0"/>
              <a:t>(</a:t>
            </a:r>
            <a:r>
              <a:rPr lang="en-US" altLang="ko-KR" sz="1100" dirty="0" err="1"/>
              <a:t>msg</a:t>
            </a:r>
            <a:r>
              <a:rPr lang="en-US" altLang="ko-KR" sz="1100" dirty="0"/>
              <a:t>, "!menu\n"))</a:t>
            </a:r>
          </a:p>
          <a:p>
            <a:r>
              <a:rPr lang="en-US" altLang="ko-KR" sz="1100" dirty="0"/>
              <a:t>        {</a:t>
            </a:r>
          </a:p>
          <a:p>
            <a:r>
              <a:rPr lang="en-US" altLang="ko-KR" sz="1100" dirty="0"/>
              <a:t>            </a:t>
            </a:r>
            <a:r>
              <a:rPr lang="en-US" altLang="ko-KR" sz="1100" dirty="0" err="1"/>
              <a:t>menuOptions</a:t>
            </a:r>
            <a:r>
              <a:rPr lang="en-US" altLang="ko-KR" sz="1100" dirty="0"/>
              <a:t>();</a:t>
            </a:r>
          </a:p>
          <a:p>
            <a:r>
              <a:rPr lang="en-US" altLang="ko-KR" sz="1100" dirty="0"/>
              <a:t>            continue;</a:t>
            </a:r>
          </a:p>
          <a:p>
            <a:r>
              <a:rPr lang="en-US" altLang="ko-KR" sz="1100" dirty="0"/>
              <a:t>        }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     </a:t>
            </a:r>
            <a:r>
              <a:rPr lang="en-US" altLang="ko-KR" sz="1100" dirty="0"/>
              <a:t>else if (!</a:t>
            </a:r>
            <a:r>
              <a:rPr lang="en-US" altLang="ko-KR" sz="1100" dirty="0" err="1"/>
              <a:t>strcmp</a:t>
            </a:r>
            <a:r>
              <a:rPr lang="en-US" altLang="ko-KR" sz="1100" dirty="0"/>
              <a:t>(</a:t>
            </a:r>
            <a:r>
              <a:rPr lang="en-US" altLang="ko-KR" sz="1100" dirty="0" err="1"/>
              <a:t>msg</a:t>
            </a:r>
            <a:r>
              <a:rPr lang="en-US" altLang="ko-KR" sz="1100" dirty="0"/>
              <a:t>, "q\n") || !</a:t>
            </a:r>
            <a:r>
              <a:rPr lang="en-US" altLang="ko-KR" sz="1100" dirty="0" err="1"/>
              <a:t>strcmp</a:t>
            </a:r>
            <a:r>
              <a:rPr lang="en-US" altLang="ko-KR" sz="1100" dirty="0"/>
              <a:t>(</a:t>
            </a:r>
            <a:r>
              <a:rPr lang="en-US" altLang="ko-KR" sz="1100" dirty="0" err="1"/>
              <a:t>msg</a:t>
            </a:r>
            <a:r>
              <a:rPr lang="en-US" altLang="ko-KR" sz="1100" dirty="0"/>
              <a:t>, "Q\n"))</a:t>
            </a:r>
          </a:p>
          <a:p>
            <a:r>
              <a:rPr lang="en-US" altLang="ko-KR" sz="1100" dirty="0"/>
              <a:t>        {</a:t>
            </a:r>
          </a:p>
          <a:p>
            <a:r>
              <a:rPr lang="en-US" altLang="ko-KR" sz="1100" dirty="0"/>
              <a:t>            close(sock);</a:t>
            </a:r>
          </a:p>
          <a:p>
            <a:r>
              <a:rPr lang="en-US" altLang="ko-KR" sz="1100" dirty="0"/>
              <a:t>            exit(0);</a:t>
            </a:r>
          </a:p>
          <a:p>
            <a:r>
              <a:rPr lang="en-US" altLang="ko-KR" sz="1100" dirty="0"/>
              <a:t>        }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     </a:t>
            </a:r>
            <a:r>
              <a:rPr lang="en-US" altLang="ko-KR" sz="1100" dirty="0"/>
              <a:t>// send message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sprintf</a:t>
            </a:r>
            <a:r>
              <a:rPr lang="en-US" altLang="ko-KR" sz="1100" dirty="0"/>
              <a:t>(</a:t>
            </a:r>
            <a:r>
              <a:rPr lang="en-US" altLang="ko-KR" sz="1100" dirty="0" err="1"/>
              <a:t>name_msg</a:t>
            </a:r>
            <a:r>
              <a:rPr lang="en-US" altLang="ko-KR" sz="1100" dirty="0"/>
              <a:t>, "%s %s", </a:t>
            </a:r>
            <a:r>
              <a:rPr lang="en-US" altLang="ko-KR" sz="1100" dirty="0" err="1"/>
              <a:t>name,msg</a:t>
            </a:r>
            <a:r>
              <a:rPr lang="en-US" altLang="ko-KR" sz="1100" dirty="0"/>
              <a:t>);</a:t>
            </a:r>
          </a:p>
          <a:p>
            <a:r>
              <a:rPr lang="en-US" altLang="ko-KR" sz="1100" dirty="0"/>
              <a:t>        write(sock, </a:t>
            </a:r>
            <a:r>
              <a:rPr lang="en-US" altLang="ko-KR" sz="1100" dirty="0" err="1"/>
              <a:t>name_msg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strlen</a:t>
            </a:r>
            <a:r>
              <a:rPr lang="en-US" altLang="ko-KR" sz="1100" dirty="0"/>
              <a:t>(</a:t>
            </a:r>
            <a:r>
              <a:rPr lang="en-US" altLang="ko-KR" sz="1100" dirty="0" err="1"/>
              <a:t>name_msg</a:t>
            </a:r>
            <a:r>
              <a:rPr lang="en-US" altLang="ko-KR" sz="1100" dirty="0"/>
              <a:t>));</a:t>
            </a:r>
          </a:p>
          <a:p>
            <a:r>
              <a:rPr lang="en-US" altLang="ko-KR" sz="1100" dirty="0"/>
              <a:t>    }</a:t>
            </a:r>
          </a:p>
          <a:p>
            <a:r>
              <a:rPr lang="en-US" altLang="ko-KR" sz="1100" dirty="0"/>
              <a:t>    return NULL;</a:t>
            </a:r>
          </a:p>
          <a:p>
            <a:r>
              <a:rPr lang="en-US" altLang="ko-KR" sz="1100" dirty="0"/>
              <a:t>}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void</a:t>
            </a:r>
            <a:r>
              <a:rPr lang="en-US" altLang="ko-KR" sz="1100" dirty="0"/>
              <a:t>* </a:t>
            </a:r>
            <a:r>
              <a:rPr lang="en-US" altLang="ko-KR" sz="1100" dirty="0" err="1"/>
              <a:t>recv_msg</a:t>
            </a:r>
            <a:r>
              <a:rPr lang="en-US" altLang="ko-KR" sz="1100" dirty="0"/>
              <a:t>(void* </a:t>
            </a:r>
            <a:r>
              <a:rPr lang="en-US" altLang="ko-KR" sz="1100" dirty="0" err="1"/>
              <a:t>arg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{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sock=*((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*)</a:t>
            </a:r>
            <a:r>
              <a:rPr lang="en-US" altLang="ko-KR" sz="1100" dirty="0" err="1"/>
              <a:t>arg</a:t>
            </a:r>
            <a:r>
              <a:rPr lang="en-US" altLang="ko-KR" sz="1100" dirty="0"/>
              <a:t>);</a:t>
            </a:r>
          </a:p>
          <a:p>
            <a:r>
              <a:rPr lang="en-US" altLang="ko-KR" sz="1100" dirty="0"/>
              <a:t>    char </a:t>
            </a:r>
            <a:r>
              <a:rPr lang="en-US" altLang="ko-KR" sz="1100" dirty="0" err="1"/>
              <a:t>name_msg</a:t>
            </a:r>
            <a:r>
              <a:rPr lang="en-US" altLang="ko-KR" sz="1100" dirty="0"/>
              <a:t>[NORMAL_SIZE+BUF_SIZE];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str_len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/>
              <a:t> </a:t>
            </a:r>
          </a:p>
          <a:p>
            <a:r>
              <a:rPr lang="en-US" altLang="ko-KR" sz="1100" dirty="0"/>
              <a:t>    while(1)</a:t>
            </a:r>
          </a:p>
          <a:p>
            <a:r>
              <a:rPr lang="en-US" altLang="ko-KR" sz="1100" dirty="0"/>
              <a:t>    {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str_len</a:t>
            </a:r>
            <a:r>
              <a:rPr lang="en-US" altLang="ko-KR" sz="1100" dirty="0"/>
              <a:t>=read(sock, </a:t>
            </a:r>
            <a:r>
              <a:rPr lang="en-US" altLang="ko-KR" sz="1100" dirty="0" err="1"/>
              <a:t>name_msg</a:t>
            </a:r>
            <a:r>
              <a:rPr lang="en-US" altLang="ko-KR" sz="1100" dirty="0"/>
              <a:t>, NORMAL_SIZE+BUF_SIZE-1);</a:t>
            </a:r>
          </a:p>
          <a:p>
            <a:r>
              <a:rPr lang="en-US" altLang="ko-KR" sz="1100" dirty="0"/>
              <a:t>        if (</a:t>
            </a:r>
            <a:r>
              <a:rPr lang="en-US" altLang="ko-KR" sz="1100" dirty="0" err="1"/>
              <a:t>str_len</a:t>
            </a:r>
            <a:r>
              <a:rPr lang="en-US" altLang="ko-KR" sz="1100" dirty="0"/>
              <a:t>==-1)</a:t>
            </a:r>
          </a:p>
          <a:p>
            <a:r>
              <a:rPr lang="en-US" altLang="ko-KR" sz="1100" dirty="0"/>
              <a:t>            return (void*)-1;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name_msg</a:t>
            </a:r>
            <a:r>
              <a:rPr lang="en-US" altLang="ko-KR" sz="1100" dirty="0"/>
              <a:t>[</a:t>
            </a:r>
            <a:r>
              <a:rPr lang="en-US" altLang="ko-KR" sz="1100" dirty="0" err="1"/>
              <a:t>str_len</a:t>
            </a:r>
            <a:r>
              <a:rPr lang="en-US" altLang="ko-KR" sz="1100" dirty="0"/>
              <a:t>]=0;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fputs</a:t>
            </a:r>
            <a:r>
              <a:rPr lang="en-US" altLang="ko-KR" sz="1100" dirty="0"/>
              <a:t>(</a:t>
            </a:r>
            <a:r>
              <a:rPr lang="en-US" altLang="ko-KR" sz="1100" dirty="0" err="1"/>
              <a:t>name_msg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stdout</a:t>
            </a:r>
            <a:r>
              <a:rPr lang="en-US" altLang="ko-KR" sz="1100" dirty="0"/>
              <a:t>);</a:t>
            </a:r>
          </a:p>
          <a:p>
            <a:r>
              <a:rPr lang="en-US" altLang="ko-KR" sz="1100" dirty="0"/>
              <a:t>    }</a:t>
            </a:r>
          </a:p>
          <a:p>
            <a:r>
              <a:rPr lang="en-US" altLang="ko-KR" sz="1100" dirty="0"/>
              <a:t>    return NULL;</a:t>
            </a:r>
          </a:p>
          <a:p>
            <a:r>
              <a:rPr lang="en-US" altLang="ko-KR" sz="1100" dirty="0"/>
              <a:t>}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864219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7544" y="332656"/>
            <a:ext cx="3168352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200" dirty="0"/>
          </a:p>
          <a:p>
            <a:r>
              <a:rPr lang="en-US" altLang="ko-KR" sz="1200" dirty="0"/>
              <a:t>void </a:t>
            </a:r>
            <a:r>
              <a:rPr lang="en-US" altLang="ko-KR" sz="1200" dirty="0" err="1"/>
              <a:t>menuOptions</a:t>
            </a:r>
            <a:r>
              <a:rPr lang="en-US" altLang="ko-KR" sz="1200" dirty="0"/>
              <a:t>() 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select;</a:t>
            </a:r>
          </a:p>
          <a:p>
            <a:r>
              <a:rPr lang="en-US" altLang="ko-KR" sz="1200" dirty="0"/>
              <a:t>    // print menu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printf</a:t>
            </a:r>
            <a:r>
              <a:rPr lang="en-US" altLang="ko-KR" sz="1200" dirty="0"/>
              <a:t>("\n\t**** menu mode ****\n");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printf</a:t>
            </a:r>
            <a:r>
              <a:rPr lang="en-US" altLang="ko-KR" sz="1200" dirty="0"/>
              <a:t>("\t1. change name\n");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printf</a:t>
            </a:r>
            <a:r>
              <a:rPr lang="en-US" altLang="ko-KR" sz="1200" dirty="0"/>
              <a:t>("\t2. clear/update\n\n");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printf</a:t>
            </a:r>
            <a:r>
              <a:rPr lang="en-US" altLang="ko-KR" sz="1200" dirty="0"/>
              <a:t>("\</a:t>
            </a:r>
            <a:r>
              <a:rPr lang="en-US" altLang="ko-KR" sz="1200" dirty="0" err="1"/>
              <a:t>tthe</a:t>
            </a:r>
            <a:r>
              <a:rPr lang="en-US" altLang="ko-KR" sz="1200" dirty="0"/>
              <a:t> other key is cancel");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printf</a:t>
            </a:r>
            <a:r>
              <a:rPr lang="en-US" altLang="ko-KR" sz="1200" dirty="0"/>
              <a:t>("\n\t*******************");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printf</a:t>
            </a:r>
            <a:r>
              <a:rPr lang="en-US" altLang="ko-KR" sz="1200" dirty="0"/>
              <a:t>("\n\t&gt;&gt; ");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scanf</a:t>
            </a:r>
            <a:r>
              <a:rPr lang="en-US" altLang="ko-KR" sz="1200" dirty="0"/>
              <a:t>("%d", &amp;select);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getchar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    switch(select)</a:t>
            </a:r>
          </a:p>
          <a:p>
            <a:r>
              <a:rPr lang="en-US" altLang="ko-KR" sz="1200" dirty="0"/>
              <a:t>    {</a:t>
            </a:r>
          </a:p>
          <a:p>
            <a:r>
              <a:rPr lang="en-US" altLang="ko-KR" sz="1200" dirty="0"/>
              <a:t>        // change user name</a:t>
            </a:r>
          </a:p>
          <a:p>
            <a:r>
              <a:rPr lang="en-US" altLang="ko-KR" sz="1200" dirty="0"/>
              <a:t>        case 1: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changeName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        break;</a:t>
            </a:r>
          </a:p>
          <a:p>
            <a:r>
              <a:rPr lang="en-US" altLang="ko-KR" sz="1200" dirty="0"/>
              <a:t> </a:t>
            </a:r>
          </a:p>
          <a:p>
            <a:r>
              <a:rPr lang="en-US" altLang="ko-KR" sz="1200" dirty="0"/>
              <a:t>        // console update(time, clear chatting log)</a:t>
            </a:r>
          </a:p>
          <a:p>
            <a:r>
              <a:rPr lang="en-US" altLang="ko-KR" sz="1200" dirty="0"/>
              <a:t>        case 2:</a:t>
            </a:r>
          </a:p>
          <a:p>
            <a:r>
              <a:rPr lang="en-US" altLang="ko-KR" sz="1200" dirty="0"/>
              <a:t>        menu();</a:t>
            </a:r>
          </a:p>
          <a:p>
            <a:r>
              <a:rPr lang="en-US" altLang="ko-KR" sz="1200" dirty="0"/>
              <a:t>        break;</a:t>
            </a:r>
          </a:p>
          <a:p>
            <a:r>
              <a:rPr lang="en-US" altLang="ko-KR" sz="1200" dirty="0"/>
              <a:t> </a:t>
            </a:r>
          </a:p>
          <a:p>
            <a:r>
              <a:rPr lang="en-US" altLang="ko-KR" sz="1200" dirty="0"/>
              <a:t>        // menu error</a:t>
            </a:r>
          </a:p>
          <a:p>
            <a:r>
              <a:rPr lang="en-US" altLang="ko-KR" sz="1200" dirty="0"/>
              <a:t>        default: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printf</a:t>
            </a:r>
            <a:r>
              <a:rPr lang="en-US" altLang="ko-KR" sz="1200" dirty="0"/>
              <a:t>("\</a:t>
            </a:r>
            <a:r>
              <a:rPr lang="en-US" altLang="ko-KR" sz="1200" dirty="0" err="1"/>
              <a:t>tcancel</a:t>
            </a:r>
            <a:r>
              <a:rPr lang="en-US" altLang="ko-KR" sz="1200" dirty="0"/>
              <a:t>.");</a:t>
            </a:r>
          </a:p>
          <a:p>
            <a:r>
              <a:rPr lang="en-US" altLang="ko-KR" sz="1200" dirty="0"/>
              <a:t>        break;</a:t>
            </a:r>
          </a:p>
          <a:p>
            <a:r>
              <a:rPr lang="en-US" altLang="ko-KR" sz="1200" dirty="0"/>
              <a:t>    }</a:t>
            </a:r>
          </a:p>
          <a:p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 </a:t>
            </a:r>
          </a:p>
          <a:p>
            <a:r>
              <a:rPr lang="en-US" altLang="ko-KR" dirty="0"/>
              <a:t> 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4860032" y="548680"/>
            <a:ext cx="3178947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200" dirty="0"/>
          </a:p>
          <a:p>
            <a:r>
              <a:rPr lang="en-US" altLang="ko-KR" sz="1200" dirty="0"/>
              <a:t>/** change user name **/</a:t>
            </a:r>
          </a:p>
          <a:p>
            <a:r>
              <a:rPr lang="en-US" altLang="ko-KR" sz="1200" dirty="0"/>
              <a:t>void </a:t>
            </a:r>
            <a:r>
              <a:rPr lang="en-US" altLang="ko-KR" sz="1200" dirty="0" err="1"/>
              <a:t>changeName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  char </a:t>
            </a:r>
            <a:r>
              <a:rPr lang="en-US" altLang="ko-KR" sz="1200" dirty="0" err="1"/>
              <a:t>nameTemp</a:t>
            </a:r>
            <a:r>
              <a:rPr lang="en-US" altLang="ko-KR" sz="1200" dirty="0"/>
              <a:t>[100];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printf</a:t>
            </a:r>
            <a:r>
              <a:rPr lang="en-US" altLang="ko-KR" sz="1200" dirty="0"/>
              <a:t>("\n\</a:t>
            </a:r>
            <a:r>
              <a:rPr lang="en-US" altLang="ko-KR" sz="1200" dirty="0" err="1"/>
              <a:t>tInput</a:t>
            </a:r>
            <a:r>
              <a:rPr lang="en-US" altLang="ko-KR" sz="1200" dirty="0"/>
              <a:t> new name -&gt; ");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scanf</a:t>
            </a:r>
            <a:r>
              <a:rPr lang="en-US" altLang="ko-KR" sz="1200" dirty="0"/>
              <a:t>("%s", </a:t>
            </a:r>
            <a:r>
              <a:rPr lang="en-US" altLang="ko-KR" sz="1200" dirty="0" err="1"/>
              <a:t>nameTemp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   // </a:t>
            </a:r>
            <a:r>
              <a:rPr lang="en-US" altLang="ko-KR" sz="1200" dirty="0" err="1"/>
              <a:t>sprintf</a:t>
            </a:r>
            <a:r>
              <a:rPr lang="en-US" altLang="ko-KR" sz="1200" dirty="0"/>
              <a:t>(name, "[%s]", </a:t>
            </a:r>
            <a:r>
              <a:rPr lang="en-US" altLang="ko-KR" sz="1200" dirty="0" err="1"/>
              <a:t>nameTemp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printf</a:t>
            </a:r>
            <a:r>
              <a:rPr lang="en-US" altLang="ko-KR" sz="1200" dirty="0"/>
              <a:t>("\n\</a:t>
            </a:r>
            <a:r>
              <a:rPr lang="en-US" altLang="ko-KR" sz="1200" dirty="0" err="1"/>
              <a:t>tComplete</a:t>
            </a:r>
            <a:r>
              <a:rPr lang="en-US" altLang="ko-KR" sz="1200" dirty="0"/>
              <a:t>.\n\n");</a:t>
            </a:r>
          </a:p>
          <a:p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 </a:t>
            </a:r>
          </a:p>
          <a:p>
            <a:r>
              <a:rPr lang="en-US" altLang="ko-KR" sz="1200" dirty="0"/>
              <a:t>void menu()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  system("clear");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printf</a:t>
            </a:r>
            <a:r>
              <a:rPr lang="en-US" altLang="ko-KR" sz="1200" dirty="0"/>
              <a:t>(" **** moon/sum chatting client ****\n");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printf</a:t>
            </a:r>
            <a:r>
              <a:rPr lang="en-US" altLang="ko-KR" sz="1200" dirty="0"/>
              <a:t>(" server port : %s \n", </a:t>
            </a:r>
            <a:r>
              <a:rPr lang="en-US" altLang="ko-KR" sz="1200" dirty="0" err="1"/>
              <a:t>serv_port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printf</a:t>
            </a:r>
            <a:r>
              <a:rPr lang="en-US" altLang="ko-KR" sz="1200" dirty="0"/>
              <a:t>(" client IP   : %s \n", </a:t>
            </a:r>
            <a:r>
              <a:rPr lang="en-US" altLang="ko-KR" sz="1200" dirty="0" err="1"/>
              <a:t>clnt_ip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printf</a:t>
            </a:r>
            <a:r>
              <a:rPr lang="en-US" altLang="ko-KR" sz="1200" dirty="0"/>
              <a:t>(" chat name   : %s \n", name);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printf</a:t>
            </a:r>
            <a:r>
              <a:rPr lang="en-US" altLang="ko-KR" sz="1200" dirty="0"/>
              <a:t>(" server time : %s \n", </a:t>
            </a:r>
            <a:r>
              <a:rPr lang="en-US" altLang="ko-KR" sz="1200" dirty="0" err="1"/>
              <a:t>serv_time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printf</a:t>
            </a:r>
            <a:r>
              <a:rPr lang="en-US" altLang="ko-KR" sz="1200" dirty="0"/>
              <a:t>(" Exit -&gt; q &amp; Q\n\n");</a:t>
            </a:r>
          </a:p>
          <a:p>
            <a:r>
              <a:rPr lang="en-US" altLang="ko-KR" sz="1200" dirty="0"/>
              <a:t>}    </a:t>
            </a:r>
          </a:p>
          <a:p>
            <a:r>
              <a:rPr lang="en-US" altLang="ko-KR" sz="1200" dirty="0"/>
              <a:t> </a:t>
            </a:r>
          </a:p>
          <a:p>
            <a:r>
              <a:rPr lang="en-US" altLang="ko-KR" sz="1200" dirty="0"/>
              <a:t>void </a:t>
            </a:r>
            <a:r>
              <a:rPr lang="en-US" altLang="ko-KR" sz="1200" dirty="0" err="1"/>
              <a:t>error_handling</a:t>
            </a:r>
            <a:r>
              <a:rPr lang="en-US" altLang="ko-KR" sz="1200" dirty="0"/>
              <a:t>(char* </a:t>
            </a:r>
            <a:r>
              <a:rPr lang="en-US" altLang="ko-KR" sz="1200" dirty="0" err="1"/>
              <a:t>msg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fputs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msg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stderr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fputc</a:t>
            </a:r>
            <a:r>
              <a:rPr lang="en-US" altLang="ko-KR" sz="1200" dirty="0"/>
              <a:t>('\n', </a:t>
            </a:r>
            <a:r>
              <a:rPr lang="en-US" altLang="ko-KR" sz="1200" dirty="0" err="1"/>
              <a:t>stderr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    exit(1);</a:t>
            </a:r>
          </a:p>
          <a:p>
            <a:r>
              <a:rPr lang="en-US" altLang="ko-K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13959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균형">
  <a:themeElements>
    <a:clrScheme name="균형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균형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균형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407</TotalTime>
  <Words>1481</Words>
  <Application>Microsoft Office PowerPoint</Application>
  <PresentationFormat>화면 슬라이드 쇼(4:3)</PresentationFormat>
  <Paragraphs>314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균형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22</cp:revision>
  <dcterms:created xsi:type="dcterms:W3CDTF">2021-11-28T11:43:28Z</dcterms:created>
  <dcterms:modified xsi:type="dcterms:W3CDTF">2021-12-16T14:45:24Z</dcterms:modified>
</cp:coreProperties>
</file>