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83" r:id="rId3"/>
    <p:sldId id="285" r:id="rId4"/>
    <p:sldId id="286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1FDC-A277-44EB-87A0-E6A494B9B31E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4F822-9CD4-491B-9BB3-AC95F88176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078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26254-0A80-4F0A-A7E6-A61D3A62F3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FCCC-88AC-BD0D-282C-6C768724D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B7B3-82C5-52FC-8931-50D3A936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1C86F-A4AC-0B0B-4B56-5CE21D05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BBD5-FF2C-FDCC-9DF6-85D56B98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7A76-FE67-CD5A-CDAB-8B3C505A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888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682F-0BF3-CA66-4F17-21524EB4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8BDAF-5AFC-32F7-E3F3-9AA124294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C8D9-07EF-8037-524A-65F5E4F2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5E57-24C2-14A6-D2FB-309E3DF2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9FBF-19F6-97B2-9552-2A0F5D8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867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50132-F1B6-72C8-9762-A963CAD8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44F8B-B6CC-42CC-28B1-149F3A9C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BFAF-1005-76D4-9624-CCDAA402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F56D-ADCA-C5E2-4700-01A8B60B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05B4-F6ED-AF6F-18AC-823B997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97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9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67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9ECD-D111-BEE5-B2D7-A79F7975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7649-AA38-2856-E616-1BBD437B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4E8A-5593-4323-93EE-B2F2A6AD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BBAA-A4EC-D24D-96FA-7DE45D01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DB9B-856A-0B5D-3A1C-A0B6D33F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934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1DF7-A425-3B59-3272-39A84D17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3BB6A-0958-D21E-E736-BE8F273C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1F51-BAA3-ED02-0590-4F5EB98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750D-D2CE-B316-FBC2-3D3E9244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067C-15C3-C885-D8BD-62F7801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0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E524-90DC-A583-5DA9-24A73473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A423-3799-0A9A-AC53-11C6FEE0B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8A180-3155-2556-FF64-6CC85959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7AE1-0734-3EA7-BCD6-FEDAD512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158B8-63AF-B744-9C95-93ED189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BD1E7-C8F8-F57C-CAF5-CDFD5D40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834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CC90-8FA9-9F24-5D54-50D3C423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5F2A-56E0-9337-C2E7-2E6CF5F0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D1350-9E7C-288B-54B9-1BF86DFBA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8BF22-18D2-B18B-FB97-A1801FDA4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28548-5935-C8A1-E288-01A98F4D8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153EC-349D-01F2-8433-EA0947E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3EFCE-7AE3-F762-E67B-9FF1F494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A44C8-93F8-D0C4-500D-2B7CD953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26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D0B-83AC-C37A-15E2-73A000B8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6B024-5E50-DE13-B054-E67622A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1FBBD-8D0E-2D02-AFBA-AD2A4992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04BB-43DE-059E-0D30-84381702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706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37DF4-DB99-A3D4-E06F-48E6956D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34C32-8C27-83A8-FAB2-0C03510A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41111-35C8-1FA2-B1AB-639CCCC5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5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155B-D275-31D6-FE57-2D661540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B3D5-3735-93A4-3E50-D8355617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DF57-1972-EC1E-31F4-A1543CB4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7412-1A45-8E28-9F63-8AA37B89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165C-8BDE-8B1E-466C-979CA4CC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4D6A0-8EF9-1D03-390D-E4BF04C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91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2C5E-3FDB-AD46-E047-376BD075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5041-AB4F-479B-244F-19553975B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EA9E6-60BB-9E8C-4199-245B03D9E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78B4-6063-BDCD-DF01-E5DA7E1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267F3-C341-AEEA-7B03-5922171A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EDE18-FAFE-0814-9C42-0EEB200C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316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BCAF4-86D2-7A0A-A3AF-787A2D6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09C5-D40A-F89A-52C5-A97A95CA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9A0C-00BA-16D9-DF20-F3D38B0C4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87C5-F9C5-4ED8-BC08-750CD6874930}" type="datetimeFigureOut">
              <a:rPr lang="en-ID" smtClean="0"/>
              <a:t>03/02/2023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09CE-A588-927E-98F6-460A88361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9FC4-4140-6F30-0B4A-07730A55E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4AF7-109A-482A-B951-18F12AA3D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0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A5C67-A09E-41E0-8719-B15397341675}"/>
              </a:ext>
            </a:extLst>
          </p:cNvPr>
          <p:cNvGrpSpPr/>
          <p:nvPr/>
        </p:nvGrpSpPr>
        <p:grpSpPr>
          <a:xfrm>
            <a:off x="1928978" y="1785744"/>
            <a:ext cx="8946063" cy="3286512"/>
            <a:chOff x="5266044" y="3805249"/>
            <a:chExt cx="2472832" cy="199984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87868F-3510-4147-938A-BE68F2183A54}"/>
                </a:ext>
              </a:extLst>
            </p:cNvPr>
            <p:cNvSpPr/>
            <p:nvPr/>
          </p:nvSpPr>
          <p:spPr>
            <a:xfrm>
              <a:off x="6188064" y="5469813"/>
              <a:ext cx="733425" cy="333375"/>
            </a:xfrm>
            <a:custGeom>
              <a:avLst/>
              <a:gdLst>
                <a:gd name="connsiteX0" fmla="*/ 730091 w 733425"/>
                <a:gd name="connsiteY0" fmla="*/ 330994 h 333375"/>
                <a:gd name="connsiteX1" fmla="*/ 7144 w 733425"/>
                <a:gd name="connsiteY1" fmla="*/ 305276 h 333375"/>
                <a:gd name="connsiteX2" fmla="*/ 198596 w 733425"/>
                <a:gd name="connsiteY2" fmla="*/ 714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425" h="333375">
                  <a:moveTo>
                    <a:pt x="730091" y="330994"/>
                  </a:moveTo>
                  <a:lnTo>
                    <a:pt x="7144" y="305276"/>
                  </a:lnTo>
                  <a:lnTo>
                    <a:pt x="198596" y="71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2633D7-D0C2-417C-9461-9559C8CE68E8}"/>
                </a:ext>
              </a:extLst>
            </p:cNvPr>
            <p:cNvSpPr/>
            <p:nvPr/>
          </p:nvSpPr>
          <p:spPr>
            <a:xfrm>
              <a:off x="5266044" y="5024043"/>
              <a:ext cx="1819275" cy="781050"/>
            </a:xfrm>
            <a:custGeom>
              <a:avLst/>
              <a:gdLst>
                <a:gd name="connsiteX0" fmla="*/ 7144 w 1819275"/>
                <a:gd name="connsiteY0" fmla="*/ 210026 h 781050"/>
                <a:gd name="connsiteX1" fmla="*/ 1652111 w 1819275"/>
                <a:gd name="connsiteY1" fmla="*/ 776764 h 781050"/>
                <a:gd name="connsiteX2" fmla="*/ 1814036 w 1819275"/>
                <a:gd name="connsiteY2" fmla="*/ 714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275" h="781050">
                  <a:moveTo>
                    <a:pt x="7144" y="210026"/>
                  </a:moveTo>
                  <a:lnTo>
                    <a:pt x="1652111" y="776764"/>
                  </a:lnTo>
                  <a:lnTo>
                    <a:pt x="1814036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6C971D-B04E-4997-98E7-0D28B39A7AE2}"/>
                </a:ext>
              </a:extLst>
            </p:cNvPr>
            <p:cNvSpPr/>
            <p:nvPr/>
          </p:nvSpPr>
          <p:spPr>
            <a:xfrm>
              <a:off x="5266044" y="5140248"/>
              <a:ext cx="1790700" cy="304800"/>
            </a:xfrm>
            <a:custGeom>
              <a:avLst/>
              <a:gdLst>
                <a:gd name="connsiteX0" fmla="*/ 7144 w 1790700"/>
                <a:gd name="connsiteY0" fmla="*/ 93821 h 304800"/>
                <a:gd name="connsiteX1" fmla="*/ 1727359 w 1790700"/>
                <a:gd name="connsiteY1" fmla="*/ 305276 h 304800"/>
                <a:gd name="connsiteX2" fmla="*/ 1792129 w 1790700"/>
                <a:gd name="connsiteY2" fmla="*/ 714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700" h="304800">
                  <a:moveTo>
                    <a:pt x="7144" y="93821"/>
                  </a:moveTo>
                  <a:lnTo>
                    <a:pt x="1727359" y="305276"/>
                  </a:lnTo>
                  <a:lnTo>
                    <a:pt x="1792129" y="71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F1BC10-5394-4692-A653-21E97C02C741}"/>
                </a:ext>
              </a:extLst>
            </p:cNvPr>
            <p:cNvSpPr/>
            <p:nvPr/>
          </p:nvSpPr>
          <p:spPr>
            <a:xfrm>
              <a:off x="5291602" y="3805249"/>
              <a:ext cx="2447274" cy="1458824"/>
            </a:xfrm>
            <a:custGeom>
              <a:avLst/>
              <a:gdLst>
                <a:gd name="connsiteX0" fmla="*/ 92869 w 2847975"/>
                <a:gd name="connsiteY0" fmla="*/ 282416 h 1504950"/>
                <a:gd name="connsiteX1" fmla="*/ 2715101 w 2847975"/>
                <a:gd name="connsiteY1" fmla="*/ 7144 h 1504950"/>
                <a:gd name="connsiteX2" fmla="*/ 2843689 w 2847975"/>
                <a:gd name="connsiteY2" fmla="*/ 1497806 h 1504950"/>
                <a:gd name="connsiteX3" fmla="*/ 7144 w 2847975"/>
                <a:gd name="connsiteY3" fmla="*/ 1452086 h 1504950"/>
                <a:gd name="connsiteX0" fmla="*/ 85725 w 2836545"/>
                <a:gd name="connsiteY0" fmla="*/ 243434 h 1458824"/>
                <a:gd name="connsiteX1" fmla="*/ 2400189 w 2836545"/>
                <a:gd name="connsiteY1" fmla="*/ 0 h 1458824"/>
                <a:gd name="connsiteX2" fmla="*/ 2836545 w 2836545"/>
                <a:gd name="connsiteY2" fmla="*/ 1458824 h 1458824"/>
                <a:gd name="connsiteX3" fmla="*/ 0 w 2836545"/>
                <a:gd name="connsiteY3" fmla="*/ 1413104 h 1458824"/>
                <a:gd name="connsiteX4" fmla="*/ 85725 w 2836545"/>
                <a:gd name="connsiteY4" fmla="*/ 243434 h 1458824"/>
                <a:gd name="connsiteX0" fmla="*/ 85725 w 2465101"/>
                <a:gd name="connsiteY0" fmla="*/ 243434 h 1458824"/>
                <a:gd name="connsiteX1" fmla="*/ 2400189 w 2465101"/>
                <a:gd name="connsiteY1" fmla="*/ 0 h 1458824"/>
                <a:gd name="connsiteX2" fmla="*/ 2465101 w 2465101"/>
                <a:gd name="connsiteY2" fmla="*/ 1458824 h 1458824"/>
                <a:gd name="connsiteX3" fmla="*/ 0 w 2465101"/>
                <a:gd name="connsiteY3" fmla="*/ 1413104 h 1458824"/>
                <a:gd name="connsiteX4" fmla="*/ 85725 w 2465101"/>
                <a:gd name="connsiteY4" fmla="*/ 243434 h 14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5101" h="1458824">
                  <a:moveTo>
                    <a:pt x="85725" y="243434"/>
                  </a:moveTo>
                  <a:lnTo>
                    <a:pt x="2400189" y="0"/>
                  </a:lnTo>
                  <a:lnTo>
                    <a:pt x="2465101" y="1458824"/>
                  </a:lnTo>
                  <a:lnTo>
                    <a:pt x="0" y="1413104"/>
                  </a:lnTo>
                  <a:lnTo>
                    <a:pt x="85725" y="243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285750" indent="176213" algn="ctr"/>
              <a:endParaRPr lang="en-US" sz="2400" b="1" dirty="0"/>
            </a:p>
            <a:p>
              <a:pPr marL="285750" indent="176213" algn="ctr"/>
              <a:r>
                <a:rPr lang="en-US" sz="2400" b="1" dirty="0"/>
                <a:t>APLIKASI PENGOLAH KATA</a:t>
              </a:r>
            </a:p>
            <a:p>
              <a:pPr marL="285750" indent="176213" algn="ctr"/>
              <a:r>
                <a:rPr lang="en-US" sz="2400" b="1" dirty="0"/>
                <a:t>(Ms. Word)</a:t>
              </a:r>
              <a:endParaRPr lang="en-US" sz="2400" dirty="0"/>
            </a:p>
            <a:p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FF0FC-DCAB-47B2-8C30-94BCD79923D1}"/>
              </a:ext>
            </a:extLst>
          </p:cNvPr>
          <p:cNvGrpSpPr/>
          <p:nvPr/>
        </p:nvGrpSpPr>
        <p:grpSpPr>
          <a:xfrm>
            <a:off x="2298668" y="6642232"/>
            <a:ext cx="8167319" cy="142202"/>
            <a:chOff x="3632040" y="5304907"/>
            <a:chExt cx="8559959" cy="13700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7B777B-DEA8-4573-8596-03CD5CF4ACD7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E60B278-363D-4CBD-BEC2-21DBD0331773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C28E13-95D1-456C-9D5E-99C7C947E1E0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74B2F7-DAB3-42A4-AB9B-0B484B0455E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51F46C-5462-4285-B560-9B15C506BCF2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DDE81F-6471-4E3B-ACB1-05368C5221F6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199574-BA69-4459-9AAF-BBE602C7B5A9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84CA51-8DA3-444D-9FC1-163933FD07B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5" name="Graphic 53">
            <a:extLst>
              <a:ext uri="{FF2B5EF4-FFF2-40B4-BE49-F238E27FC236}">
                <a16:creationId xmlns:a16="http://schemas.microsoft.com/office/drawing/2014/main" id="{FB4E1F3D-894F-4587-9D40-D1F77FE4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16" y="0"/>
            <a:ext cx="1512047" cy="141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kata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A7EA84DB-8535-461B-84DE-B54DCF63F51E}"/>
              </a:ext>
            </a:extLst>
          </p:cNvPr>
          <p:cNvSpPr/>
          <p:nvPr/>
        </p:nvSpPr>
        <p:spPr>
          <a:xfrm>
            <a:off x="5319954" y="1138952"/>
            <a:ext cx="172873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AA15F5-2080-4D57-A248-64D1AAB38EC7}"/>
              </a:ext>
            </a:extLst>
          </p:cNvPr>
          <p:cNvSpPr/>
          <p:nvPr/>
        </p:nvSpPr>
        <p:spPr>
          <a:xfrm>
            <a:off x="3683866" y="2908771"/>
            <a:ext cx="81017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pengolah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kata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berisi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keistimewaan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sangat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profesional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dibanding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pengolah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kata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EB6DF6F1-8916-444C-93E6-04AA9917936F}"/>
              </a:ext>
            </a:extLst>
          </p:cNvPr>
          <p:cNvSpPr>
            <a:spLocks noChangeAspect="1"/>
          </p:cNvSpPr>
          <p:nvPr/>
        </p:nvSpPr>
        <p:spPr>
          <a:xfrm>
            <a:off x="1673855" y="2908771"/>
            <a:ext cx="1523566" cy="15362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990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Ms. Word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D99193E0-8199-4681-ABE6-72BB9D8D0929}"/>
              </a:ext>
            </a:extLst>
          </p:cNvPr>
          <p:cNvSpPr/>
          <p:nvPr/>
        </p:nvSpPr>
        <p:spPr>
          <a:xfrm>
            <a:off x="5245760" y="1197946"/>
            <a:ext cx="172873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8A0E71-0D00-41EA-8A40-3E65A09C8E1F}"/>
              </a:ext>
            </a:extLst>
          </p:cNvPr>
          <p:cNvSpPr/>
          <p:nvPr/>
        </p:nvSpPr>
        <p:spPr>
          <a:xfrm>
            <a:off x="4178710" y="2400324"/>
            <a:ext cx="75610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Word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program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pengolah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kata (word processor)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biasa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laporan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dokumen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berbentuk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surat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kabar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label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surat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table pada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dokumen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dukumen-dokumen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lain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biasa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Microsoft Word. </a:t>
            </a:r>
            <a:endParaRPr lang="en-US" sz="2800" dirty="0"/>
          </a:p>
        </p:txBody>
      </p:sp>
      <p:sp>
        <p:nvSpPr>
          <p:cNvPr id="33" name="Block Arc 14">
            <a:extLst>
              <a:ext uri="{FF2B5EF4-FFF2-40B4-BE49-F238E27FC236}">
                <a16:creationId xmlns:a16="http://schemas.microsoft.com/office/drawing/2014/main" id="{9E794371-14FB-46FE-9BE8-B1D4468FD6F7}"/>
              </a:ext>
            </a:extLst>
          </p:cNvPr>
          <p:cNvSpPr/>
          <p:nvPr/>
        </p:nvSpPr>
        <p:spPr>
          <a:xfrm rot="16200000">
            <a:off x="2023725" y="3006951"/>
            <a:ext cx="1390391" cy="14644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F507E-4639-0BC0-32C0-0B834B886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14" y="2659152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Navigasi</a:t>
            </a:r>
            <a:r>
              <a:rPr lang="en-US" dirty="0"/>
              <a:t> Bar (NAVBAR)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D99193E0-8199-4681-ABE6-72BB9D8D0929}"/>
              </a:ext>
            </a:extLst>
          </p:cNvPr>
          <p:cNvSpPr/>
          <p:nvPr/>
        </p:nvSpPr>
        <p:spPr>
          <a:xfrm>
            <a:off x="5245760" y="1197946"/>
            <a:ext cx="172873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8A0E71-0D00-41EA-8A40-3E65A09C8E1F}"/>
              </a:ext>
            </a:extLst>
          </p:cNvPr>
          <p:cNvSpPr/>
          <p:nvPr/>
        </p:nvSpPr>
        <p:spPr>
          <a:xfrm>
            <a:off x="2315496" y="5183000"/>
            <a:ext cx="75610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berupa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menu. yang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biasanya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diletakkan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pada header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F257D-5C13-6A10-CE44-5273FFC1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" r="67945" b="91436"/>
          <a:stretch/>
        </p:blipFill>
        <p:spPr>
          <a:xfrm>
            <a:off x="2510126" y="2326889"/>
            <a:ext cx="7200000" cy="620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C22A1-B079-CF79-21DF-57AE9110A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4" t="3649" r="30342" b="91984"/>
          <a:stretch/>
        </p:blipFill>
        <p:spPr>
          <a:xfrm>
            <a:off x="2510126" y="3673113"/>
            <a:ext cx="7200000" cy="47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270475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to Ms. Word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D99193E0-8199-4681-ABE6-72BB9D8D0929}"/>
              </a:ext>
            </a:extLst>
          </p:cNvPr>
          <p:cNvSpPr/>
          <p:nvPr/>
        </p:nvSpPr>
        <p:spPr>
          <a:xfrm>
            <a:off x="5231632" y="3563190"/>
            <a:ext cx="172873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6953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106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2023-02-03T12:07:56Z</dcterms:created>
  <dcterms:modified xsi:type="dcterms:W3CDTF">2023-02-03T12:24:07Z</dcterms:modified>
</cp:coreProperties>
</file>