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624" y="12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47825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84DA11-1305-B0F8-5ED0-C2A35EC2EC8E}"/>
              </a:ext>
            </a:extLst>
          </p:cNvPr>
          <p:cNvSpPr/>
          <p:nvPr/>
        </p:nvSpPr>
        <p:spPr>
          <a:xfrm>
            <a:off x="32719913" y="24602644"/>
            <a:ext cx="6974788" cy="3332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235288" y="20298049"/>
            <a:ext cx="28006533" cy="914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D45A00-C3EC-7C8F-FDE2-7B8F3C393BEA}"/>
              </a:ext>
            </a:extLst>
          </p:cNvPr>
          <p:cNvSpPr/>
          <p:nvPr/>
        </p:nvSpPr>
        <p:spPr>
          <a:xfrm>
            <a:off x="32572504" y="18940377"/>
            <a:ext cx="6974788" cy="3332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1122655" y="14629397"/>
            <a:ext cx="21356346" cy="52373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69725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05707" y="6857162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TE_RX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05707" y="11449944"/>
            <a:ext cx="282632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DR_TX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732184" y="34697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732184" y="685716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BS_MUX_DATA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333283"/>
            <a:ext cx="2140528" cy="44255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BS_CMD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C0E001-9C01-9CC8-D7F7-D916DB311C96}"/>
              </a:ext>
            </a:extLst>
          </p:cNvPr>
          <p:cNvSpPr/>
          <p:nvPr/>
        </p:nvSpPr>
        <p:spPr>
          <a:xfrm>
            <a:off x="37044044" y="348011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BF_P1_TX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7044045" y="66990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BF_P2_TX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1488870" y="15446197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BF_P1_RX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189648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BF_P2_RX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5732184" y="15446197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5461403" y="21168864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8985296" y="1544619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8985296" y="21168864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1827453" y="2116886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1860720" y="2557757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19880535" y="1541902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4813251" y="2118964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6352942" y="2118964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4813251" y="2557757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9264290" y="1586002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9615687" y="1622260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9894681" y="166364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0231259" y="1700766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5167928" y="2155083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5167928" y="2593876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5547286" y="219120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5547286" y="2629995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5969921" y="2227322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5969921" y="2666114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6322727" y="2263441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6322727" y="2702233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436079"/>
            <a:ext cx="120015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C21DB67-6592-1599-834E-022221DE7E1B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32034" y="7823516"/>
            <a:ext cx="120015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7872712" y="4436078"/>
            <a:ext cx="84426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46CEFDB-07E9-433F-BCD2-4A5C40C09F20}"/>
              </a:ext>
            </a:extLst>
          </p:cNvPr>
          <p:cNvCxnSpPr>
            <a:cxnSpLocks/>
          </p:cNvCxnSpPr>
          <p:nvPr/>
        </p:nvCxnSpPr>
        <p:spPr>
          <a:xfrm>
            <a:off x="18222396" y="7956709"/>
            <a:ext cx="15237888" cy="71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1404818" y="26543926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4001248" y="26543926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7772481" y="4432494"/>
            <a:ext cx="9237978" cy="13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4124557" y="16412552"/>
            <a:ext cx="16076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1360162" y="22135219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0164" y="23995527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424786" y="16385377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4008878" y="22135219"/>
            <a:ext cx="1452525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8233627" y="16412552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096275" y="22135218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19416964" y="16385377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3967981" y="22135219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6026126" y="22156003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4532035" y="9720723"/>
            <a:ext cx="11549255" cy="2695576"/>
          </a:xfrm>
          <a:prstGeom prst="bentConnector3">
            <a:avLst>
              <a:gd name="adj1" fmla="val 957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20526696" y="5649332"/>
            <a:ext cx="262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COE (BF1,BF2,LPF)</a:t>
            </a:r>
            <a:endParaRPr lang="ko-KR" altLang="en-US" sz="2400" b="1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405C737-72F0-F502-F159-64421F746B78}"/>
              </a:ext>
            </a:extLst>
          </p:cNvPr>
          <p:cNvSpPr txBox="1"/>
          <p:nvPr/>
        </p:nvSpPr>
        <p:spPr>
          <a:xfrm>
            <a:off x="18370117" y="7538509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M_AXIS_BS_CMD_BEAM</a:t>
            </a:r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7" y="4456207"/>
            <a:ext cx="13203888" cy="5198874"/>
          </a:xfrm>
          <a:prstGeom prst="bentConnector3">
            <a:avLst>
              <a:gd name="adj1" fmla="val -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8176" y="6200448"/>
            <a:ext cx="2764806" cy="439754"/>
          </a:xfrm>
          <a:prstGeom prst="bentConnector3">
            <a:avLst>
              <a:gd name="adj1" fmla="val 997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39782" y="23966635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6172269" y="1958285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31590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AH_P1_RX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AH_P2_RX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4403851" y="100806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</p:cNvCxnSpPr>
          <p:nvPr/>
        </p:nvCxnSpPr>
        <p:spPr>
          <a:xfrm rot="10800000">
            <a:off x="18279207" y="10164113"/>
            <a:ext cx="6156981" cy="7281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3378110" y="1958284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3263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5CA309BA-5B78-7BFB-D2DB-C54DB3091614}"/>
              </a:ext>
            </a:extLst>
          </p:cNvPr>
          <p:cNvSpPr/>
          <p:nvPr/>
        </p:nvSpPr>
        <p:spPr>
          <a:xfrm>
            <a:off x="36136195" y="2532910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AH_P2_TX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D29EEB13-8BD9-9C50-15A9-8143BF44D687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5518638" y="20549204"/>
            <a:ext cx="6536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  <a:endCxn id="267" idx="1"/>
          </p:cNvCxnSpPr>
          <p:nvPr/>
        </p:nvCxnSpPr>
        <p:spPr>
          <a:xfrm>
            <a:off x="35518638" y="26292656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69">
            <a:extLst>
              <a:ext uri="{FF2B5EF4-FFF2-40B4-BE49-F238E27FC236}">
                <a16:creationId xmlns:a16="http://schemas.microsoft.com/office/drawing/2014/main" id="{68718773-7898-198D-1A24-211D89A776B7}"/>
              </a:ext>
            </a:extLst>
          </p:cNvPr>
          <p:cNvCxnSpPr>
            <a:cxnSpLocks/>
          </p:cNvCxnSpPr>
          <p:nvPr/>
        </p:nvCxnSpPr>
        <p:spPr>
          <a:xfrm flipH="1">
            <a:off x="39151639" y="9999443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69">
            <a:extLst>
              <a:ext uri="{FF2B5EF4-FFF2-40B4-BE49-F238E27FC236}">
                <a16:creationId xmlns:a16="http://schemas.microsoft.com/office/drawing/2014/main" id="{CE3A269F-9316-6461-3D54-7BB32DD9810A}"/>
              </a:ext>
            </a:extLst>
          </p:cNvPr>
          <p:cNvCxnSpPr>
            <a:cxnSpLocks/>
          </p:cNvCxnSpPr>
          <p:nvPr/>
        </p:nvCxnSpPr>
        <p:spPr>
          <a:xfrm flipH="1">
            <a:off x="39151639" y="12392298"/>
            <a:ext cx="1450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B5D6C70-801E-0C53-2BCB-D21A70483234}"/>
              </a:ext>
            </a:extLst>
          </p:cNvPr>
          <p:cNvCxnSpPr>
            <a:cxnSpLocks/>
          </p:cNvCxnSpPr>
          <p:nvPr/>
        </p:nvCxnSpPr>
        <p:spPr>
          <a:xfrm>
            <a:off x="39220477" y="20525614"/>
            <a:ext cx="6536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28C3029-9A21-E4BC-4018-DF9D5AC52B10}"/>
              </a:ext>
            </a:extLst>
          </p:cNvPr>
          <p:cNvCxnSpPr>
            <a:cxnSpLocks/>
          </p:cNvCxnSpPr>
          <p:nvPr/>
        </p:nvCxnSpPr>
        <p:spPr>
          <a:xfrm>
            <a:off x="39220477" y="26269066"/>
            <a:ext cx="14246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14A49AF-8F58-A027-C40E-37AFAEE6D939}"/>
              </a:ext>
            </a:extLst>
          </p:cNvPr>
          <p:cNvCxnSpPr>
            <a:cxnSpLocks/>
          </p:cNvCxnSpPr>
          <p:nvPr/>
        </p:nvCxnSpPr>
        <p:spPr>
          <a:xfrm>
            <a:off x="39804836" y="9999443"/>
            <a:ext cx="69272" cy="10526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5F876C6A-DBD6-F65B-473A-37D59B3F562A}"/>
              </a:ext>
            </a:extLst>
          </p:cNvPr>
          <p:cNvCxnSpPr>
            <a:cxnSpLocks/>
          </p:cNvCxnSpPr>
          <p:nvPr/>
        </p:nvCxnSpPr>
        <p:spPr>
          <a:xfrm>
            <a:off x="40600371" y="12392298"/>
            <a:ext cx="76769" cy="13876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A21BF92-B0B8-F98D-F0A5-84A106C3F4AE}"/>
              </a:ext>
            </a:extLst>
          </p:cNvPr>
          <p:cNvSpPr/>
          <p:nvPr/>
        </p:nvSpPr>
        <p:spPr>
          <a:xfrm>
            <a:off x="5748063" y="930016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BS_RAM_DR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473EDA19-29B0-E03D-9856-5B33721C6EC0}"/>
              </a:ext>
            </a:extLst>
          </p:cNvPr>
          <p:cNvCxnSpPr>
            <a:cxnSpLocks/>
          </p:cNvCxnSpPr>
          <p:nvPr/>
        </p:nvCxnSpPr>
        <p:spPr>
          <a:xfrm flipH="1">
            <a:off x="6628718" y="2970539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(v4)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288480" y="11404787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3067844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BS_MUX_BF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19358249" y="21189648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356176" y="22145610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13209192" y="15419023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14334281" y="17623849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1337754" y="26412590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B47689-58DB-4396-B0FC-0B0577A4B80D}"/>
              </a:ext>
            </a:extLst>
          </p:cNvPr>
          <p:cNvSpPr txBox="1"/>
          <p:nvPr/>
        </p:nvSpPr>
        <p:spPr>
          <a:xfrm>
            <a:off x="18346575" y="644278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enable_ch</a:t>
            </a:r>
            <a:endParaRPr lang="ko-KR" altLang="en-US" sz="2400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EF57C65-4597-5343-E805-4CDE7A23E979}"/>
              </a:ext>
            </a:extLst>
          </p:cNvPr>
          <p:cNvCxnSpPr>
            <a:cxnSpLocks/>
          </p:cNvCxnSpPr>
          <p:nvPr/>
        </p:nvCxnSpPr>
        <p:spPr>
          <a:xfrm>
            <a:off x="15587294" y="5077276"/>
            <a:ext cx="4939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1D9F3F40-FF3F-C618-2D51-4C05B5BDBB9E}"/>
              </a:ext>
            </a:extLst>
          </p:cNvPr>
          <p:cNvCxnSpPr>
            <a:cxnSpLocks/>
          </p:cNvCxnSpPr>
          <p:nvPr/>
        </p:nvCxnSpPr>
        <p:spPr>
          <a:xfrm flipV="1">
            <a:off x="18249618" y="5916956"/>
            <a:ext cx="2136521" cy="949022"/>
          </a:xfrm>
          <a:prstGeom prst="bentConnector3">
            <a:avLst>
              <a:gd name="adj1" fmla="val 995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7F0D4D5-EFA0-CDA8-8967-A340AD3655B8}"/>
              </a:ext>
            </a:extLst>
          </p:cNvPr>
          <p:cNvCxnSpPr>
            <a:cxnSpLocks/>
          </p:cNvCxnSpPr>
          <p:nvPr/>
        </p:nvCxnSpPr>
        <p:spPr>
          <a:xfrm>
            <a:off x="15560513" y="5110989"/>
            <a:ext cx="4796079" cy="800249"/>
          </a:xfrm>
          <a:prstGeom prst="bentConnector3">
            <a:avLst>
              <a:gd name="adj1" fmla="val 21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59163" y="7438901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enable_te</a:t>
            </a:r>
            <a:endParaRPr lang="ko-KR" altLang="en-US" sz="2400" b="1"/>
          </a:p>
        </p:txBody>
      </p:sp>
      <p:cxnSp>
        <p:nvCxnSpPr>
          <p:cNvPr id="158" name="직선 화살표 연결선 171">
            <a:extLst>
              <a:ext uri="{FF2B5EF4-FFF2-40B4-BE49-F238E27FC236}">
                <a16:creationId xmlns:a16="http://schemas.microsoft.com/office/drawing/2014/main" id="{4E1AE8CB-4E30-414E-EF8D-35E722D552FD}"/>
              </a:ext>
            </a:extLst>
          </p:cNvPr>
          <p:cNvCxnSpPr>
            <a:cxnSpLocks/>
          </p:cNvCxnSpPr>
          <p:nvPr/>
        </p:nvCxnSpPr>
        <p:spPr>
          <a:xfrm flipV="1">
            <a:off x="18249617" y="5432560"/>
            <a:ext cx="6154234" cy="3584147"/>
          </a:xfrm>
          <a:prstGeom prst="bentConnector3">
            <a:avLst>
              <a:gd name="adj1" fmla="val 99733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DCD73B5-7F95-FE40-0E8C-46236126A888}"/>
              </a:ext>
            </a:extLst>
          </p:cNvPr>
          <p:cNvSpPr txBox="1"/>
          <p:nvPr/>
        </p:nvSpPr>
        <p:spPr>
          <a:xfrm>
            <a:off x="18249035" y="8537734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M_BS_CMD_REG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8514009" y="3844290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5861177" y="309110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5877967" y="6280336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4357880" y="14914768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0721985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70FCDA8-B957-02CE-1B28-AE9CCDF507E7}"/>
              </a:ext>
            </a:extLst>
          </p:cNvPr>
          <p:cNvCxnSpPr>
            <a:cxnSpLocks/>
          </p:cNvCxnSpPr>
          <p:nvPr/>
        </p:nvCxnSpPr>
        <p:spPr>
          <a:xfrm rot="10800000">
            <a:off x="4569116" y="5031195"/>
            <a:ext cx="10163679" cy="7748159"/>
          </a:xfrm>
          <a:prstGeom prst="bentConnector3">
            <a:avLst>
              <a:gd name="adj1" fmla="val 937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07">
            <a:extLst>
              <a:ext uri="{FF2B5EF4-FFF2-40B4-BE49-F238E27FC236}">
                <a16:creationId xmlns:a16="http://schemas.microsoft.com/office/drawing/2014/main" id="{D84793C3-9C4E-6619-A029-CA389F55B6A8}"/>
              </a:ext>
            </a:extLst>
          </p:cNvPr>
          <p:cNvCxnSpPr>
            <a:cxnSpLocks/>
          </p:cNvCxnSpPr>
          <p:nvPr/>
        </p:nvCxnSpPr>
        <p:spPr>
          <a:xfrm flipH="1">
            <a:off x="4510743" y="12779355"/>
            <a:ext cx="66401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07">
            <a:extLst>
              <a:ext uri="{FF2B5EF4-FFF2-40B4-BE49-F238E27FC236}">
                <a16:creationId xmlns:a16="http://schemas.microsoft.com/office/drawing/2014/main" id="{1BBD2A04-C248-8469-7FF3-E82F6E6D5A8A}"/>
              </a:ext>
            </a:extLst>
          </p:cNvPr>
          <p:cNvCxnSpPr>
            <a:cxnSpLocks/>
          </p:cNvCxnSpPr>
          <p:nvPr/>
        </p:nvCxnSpPr>
        <p:spPr>
          <a:xfrm flipH="1">
            <a:off x="4485616" y="8220242"/>
            <a:ext cx="66401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07">
            <a:extLst>
              <a:ext uri="{FF2B5EF4-FFF2-40B4-BE49-F238E27FC236}">
                <a16:creationId xmlns:a16="http://schemas.microsoft.com/office/drawing/2014/main" id="{53DD6009-DC77-76DB-5C5A-D98F6E001BCD}"/>
              </a:ext>
            </a:extLst>
          </p:cNvPr>
          <p:cNvCxnSpPr>
            <a:cxnSpLocks/>
          </p:cNvCxnSpPr>
          <p:nvPr/>
        </p:nvCxnSpPr>
        <p:spPr>
          <a:xfrm rot="5400000">
            <a:off x="13938485" y="10752827"/>
            <a:ext cx="2757107" cy="1305766"/>
          </a:xfrm>
          <a:prstGeom prst="bentConnector3">
            <a:avLst>
              <a:gd name="adj1" fmla="val 131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E0CC8E2-53F0-A720-5804-35D8656A644F}"/>
              </a:ext>
            </a:extLst>
          </p:cNvPr>
          <p:cNvSpPr txBox="1"/>
          <p:nvPr/>
        </p:nvSpPr>
        <p:spPr>
          <a:xfrm>
            <a:off x="9722045" y="12236440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0B33006-3BAE-E2E7-1D5A-C0BC13D4E570}"/>
              </a:ext>
            </a:extLst>
          </p:cNvPr>
          <p:cNvSpPr txBox="1"/>
          <p:nvPr/>
        </p:nvSpPr>
        <p:spPr>
          <a:xfrm>
            <a:off x="24495056" y="5797468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9648504" y="7472955"/>
            <a:ext cx="139948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E3BF3-BC3F-D00C-5B43-3CB4701A583E}"/>
              </a:ext>
            </a:extLst>
          </p:cNvPr>
          <p:cNvSpPr txBox="1"/>
          <p:nvPr/>
        </p:nvSpPr>
        <p:spPr>
          <a:xfrm>
            <a:off x="11015615" y="1225473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M_BF_CMD_REG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177186" y="9724528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S_AXIS_BS_CMD_PS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10468" y="9224264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M_AXIS_BF_CMD_DRM</a:t>
            </a:r>
            <a:endParaRPr lang="ko-KR" altLang="en-US" sz="2400" b="1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E96478C-9861-5F8D-345C-0A8BC49A5DF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903066" y="7658305"/>
            <a:ext cx="1140979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9731129" y="396467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M_MAXIS_FIR_BF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872712" y="7802728"/>
            <a:ext cx="447368" cy="20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1327" y="73843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7232014" y="14629397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18818897"/>
            <a:ext cx="85406" cy="91628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4302311" y="2441415"/>
            <a:ext cx="115307" cy="1237076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D1B4307-26F7-8910-3C8C-86F90665291E}"/>
              </a:ext>
            </a:extLst>
          </p:cNvPr>
          <p:cNvSpPr/>
          <p:nvPr/>
        </p:nvSpPr>
        <p:spPr>
          <a:xfrm>
            <a:off x="30330862" y="1163835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VDMA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373476" y="11618154"/>
            <a:ext cx="228045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(RXD)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</p:cNvCxnSpPr>
          <p:nvPr/>
        </p:nvCxnSpPr>
        <p:spPr>
          <a:xfrm>
            <a:off x="29653929" y="12604714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cxnSp>
        <p:nvCxnSpPr>
          <p:cNvPr id="203" name="직선 화살표 연결선 171">
            <a:extLst>
              <a:ext uri="{FF2B5EF4-FFF2-40B4-BE49-F238E27FC236}">
                <a16:creationId xmlns:a16="http://schemas.microsoft.com/office/drawing/2014/main" id="{695377D5-185E-6ABB-7DF6-78267838E0F2}"/>
              </a:ext>
            </a:extLst>
          </p:cNvPr>
          <p:cNvCxnSpPr>
            <a:cxnSpLocks/>
          </p:cNvCxnSpPr>
          <p:nvPr/>
        </p:nvCxnSpPr>
        <p:spPr>
          <a:xfrm flipV="1">
            <a:off x="24392514" y="6233880"/>
            <a:ext cx="8310740" cy="277526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019BF-5091-2B6F-4AC3-9F5E28316287}"/>
              </a:ext>
            </a:extLst>
          </p:cNvPr>
          <p:cNvSpPr txBox="1"/>
          <p:nvPr/>
        </p:nvSpPr>
        <p:spPr>
          <a:xfrm>
            <a:off x="4563321" y="3523707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4629452" y="6775786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D5EF2-13FA-0297-CB1C-38FE6585C1A1}"/>
              </a:ext>
            </a:extLst>
          </p:cNvPr>
          <p:cNvSpPr txBox="1"/>
          <p:nvPr/>
        </p:nvSpPr>
        <p:spPr>
          <a:xfrm>
            <a:off x="31640427" y="5554009"/>
            <a:ext cx="1018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11799574" y="1482798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18026265" y="2098862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19875536" y="14588025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3019309" y="20306486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15685242" y="14555614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1225911" y="20328350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5725813" y="20290972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22650687" y="14853369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3840 MBPS</a:t>
            </a:r>
            <a:endParaRPr lang="ko-KR" altLang="en-US" sz="2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150C17-312F-50D4-2274-451252BE7DB3}"/>
              </a:ext>
            </a:extLst>
          </p:cNvPr>
          <p:cNvSpPr txBox="1"/>
          <p:nvPr/>
        </p:nvSpPr>
        <p:spPr>
          <a:xfrm>
            <a:off x="22665916" y="1549443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2560 MBPS</a:t>
            </a:r>
            <a:endParaRPr lang="ko-KR" altLang="en-US" sz="24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B85C3-BE66-229B-0299-99E13B0835B8}"/>
              </a:ext>
            </a:extLst>
          </p:cNvPr>
          <p:cNvSpPr txBox="1"/>
          <p:nvPr/>
        </p:nvSpPr>
        <p:spPr>
          <a:xfrm>
            <a:off x="22667304" y="16075686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1280 MBPS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3679</TotalTime>
  <Words>474</Words>
  <Application>Microsoft Office PowerPoint</Application>
  <PresentationFormat>사용자 지정</PresentationFormat>
  <Paragraphs>150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124</cp:revision>
  <cp:lastPrinted>2023-12-29T12:30:44Z</cp:lastPrinted>
  <dcterms:created xsi:type="dcterms:W3CDTF">2023-10-25T14:31:37Z</dcterms:created>
  <dcterms:modified xsi:type="dcterms:W3CDTF">2023-12-29T14:18:44Z</dcterms:modified>
</cp:coreProperties>
</file>