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319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33" d="100"/>
          <a:sy n="33" d="100"/>
        </p:scale>
        <p:origin x="2320" y="26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319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2708CA-8653-F5E7-1260-E5D9120B39B8}"/>
              </a:ext>
            </a:extLst>
          </p:cNvPr>
          <p:cNvCxnSpPr>
            <a:cxnSpLocks/>
          </p:cNvCxnSpPr>
          <p:nvPr/>
        </p:nvCxnSpPr>
        <p:spPr>
          <a:xfrm>
            <a:off x="7025580" y="3750985"/>
            <a:ext cx="49809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7FB195-87B2-5B71-3B86-C31DEC18F839}"/>
              </a:ext>
            </a:extLst>
          </p:cNvPr>
          <p:cNvSpPr/>
          <p:nvPr/>
        </p:nvSpPr>
        <p:spPr>
          <a:xfrm>
            <a:off x="7864055" y="2448950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3F77111-E307-7513-8B6B-BDBFE87D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44113"/>
              </p:ext>
            </p:extLst>
          </p:nvPr>
        </p:nvGraphicFramePr>
        <p:xfrm>
          <a:off x="16241070" y="124092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39865744" y="1455123"/>
            <a:ext cx="2135980" cy="2074013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472ECA-BE45-137D-42A7-A6EC0CA8792B}"/>
              </a:ext>
            </a:extLst>
          </p:cNvPr>
          <p:cNvSpPr/>
          <p:nvPr/>
        </p:nvSpPr>
        <p:spPr>
          <a:xfrm>
            <a:off x="16241070" y="2448951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bf_ram.vhd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6ABF9-CCEC-69BC-8E32-C3A4E1EAA1B7}"/>
              </a:ext>
            </a:extLst>
          </p:cNvPr>
          <p:cNvSpPr/>
          <p:nvPr/>
        </p:nvSpPr>
        <p:spPr>
          <a:xfrm>
            <a:off x="20028755" y="2448951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C02F8D-CF9D-7B47-B849-89C9152436F3}"/>
              </a:ext>
            </a:extLst>
          </p:cNvPr>
          <p:cNvSpPr/>
          <p:nvPr/>
        </p:nvSpPr>
        <p:spPr>
          <a:xfrm>
            <a:off x="23670852" y="2448950"/>
            <a:ext cx="2745660" cy="471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bf_main.vhd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BF564-BDFA-2A45-9B3C-E32CAAA0E8F3}"/>
              </a:ext>
            </a:extLst>
          </p:cNvPr>
          <p:cNvSpPr/>
          <p:nvPr/>
        </p:nvSpPr>
        <p:spPr>
          <a:xfrm>
            <a:off x="27604125" y="2411240"/>
            <a:ext cx="2742881" cy="748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s_bf_fir_wrapper_tclock_i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1E6955-A293-CD80-37F1-3B304556A7FB}"/>
              </a:ext>
            </a:extLst>
          </p:cNvPr>
          <p:cNvSpPr/>
          <p:nvPr/>
        </p:nvSpPr>
        <p:spPr>
          <a:xfrm>
            <a:off x="16241070" y="10320039"/>
            <a:ext cx="2745660" cy="2892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bf_cmd_reg_ram_i : bf_ram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021A5E-535D-761B-9ABF-056553BB94AD}"/>
              </a:ext>
            </a:extLst>
          </p:cNvPr>
          <p:cNvSpPr/>
          <p:nvPr/>
        </p:nvSpPr>
        <p:spPr>
          <a:xfrm>
            <a:off x="20028755" y="10320039"/>
            <a:ext cx="2745660" cy="7638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33291E-8FD0-9EAF-6C21-5103D3CFCD04}"/>
              </a:ext>
            </a:extLst>
          </p:cNvPr>
          <p:cNvSpPr/>
          <p:nvPr/>
        </p:nvSpPr>
        <p:spPr>
          <a:xfrm>
            <a:off x="12006575" y="2372939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A70AF41-9540-1CF9-30F6-B1E1E9D6C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48171"/>
              </p:ext>
            </p:extLst>
          </p:nvPr>
        </p:nvGraphicFramePr>
        <p:xfrm>
          <a:off x="7864055" y="124092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6E6055-BFF3-2382-2DE7-B695895A6E17}"/>
              </a:ext>
            </a:extLst>
          </p:cNvPr>
          <p:cNvSpPr/>
          <p:nvPr/>
        </p:nvSpPr>
        <p:spPr>
          <a:xfrm>
            <a:off x="25043682" y="17201414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s_bf_ddc_wrapper_tclock_i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95619D-1383-D846-016E-894382439DAB}"/>
              </a:ext>
            </a:extLst>
          </p:cNvPr>
          <p:cNvSpPr/>
          <p:nvPr/>
        </p:nvSpPr>
        <p:spPr>
          <a:xfrm>
            <a:off x="36349038" y="2372939"/>
            <a:ext cx="2742881" cy="11993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3194A-1956-E51A-F1C5-97CEEB265AB0}"/>
              </a:ext>
            </a:extLst>
          </p:cNvPr>
          <p:cNvSpPr/>
          <p:nvPr/>
        </p:nvSpPr>
        <p:spPr>
          <a:xfrm>
            <a:off x="36349038" y="17239151"/>
            <a:ext cx="2742881" cy="11993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ddc_fft_user_bus_up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s_ddc_fft_gt_n_i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7E8B21-C1DB-EFF2-0736-C88E31114C31}"/>
              </a:ext>
            </a:extLst>
          </p:cNvPr>
          <p:cNvSpPr/>
          <p:nvPr/>
        </p:nvSpPr>
        <p:spPr>
          <a:xfrm>
            <a:off x="32415804" y="17201414"/>
            <a:ext cx="2745659" cy="3399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A2D4E1-885C-7FCF-AAAF-6F68433499B8}"/>
              </a:ext>
            </a:extLst>
          </p:cNvPr>
          <p:cNvSpPr/>
          <p:nvPr/>
        </p:nvSpPr>
        <p:spPr>
          <a:xfrm>
            <a:off x="32288247" y="2372939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E6D85-DF3E-58E7-61B2-9B47347D7954}"/>
              </a:ext>
            </a:extLst>
          </p:cNvPr>
          <p:cNvSpPr/>
          <p:nvPr/>
        </p:nvSpPr>
        <p:spPr>
          <a:xfrm>
            <a:off x="28812942" y="17201414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67C980-5835-0E99-9410-34D262ACF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68471"/>
              </p:ext>
            </p:extLst>
          </p:nvPr>
        </p:nvGraphicFramePr>
        <p:xfrm>
          <a:off x="4279920" y="120321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89D86F-992D-73D5-3CE7-4EED7E4895AD}"/>
              </a:ext>
            </a:extLst>
          </p:cNvPr>
          <p:cNvSpPr/>
          <p:nvPr/>
        </p:nvSpPr>
        <p:spPr>
          <a:xfrm>
            <a:off x="4280750" y="2411240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79A5FA-B06E-4084-BC29-4F8183C993A5}"/>
              </a:ext>
            </a:extLst>
          </p:cNvPr>
          <p:cNvCxnSpPr>
            <a:cxnSpLocks/>
          </p:cNvCxnSpPr>
          <p:nvPr/>
        </p:nvCxnSpPr>
        <p:spPr>
          <a:xfrm>
            <a:off x="10609715" y="3202345"/>
            <a:ext cx="139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E936131-C405-8F7D-5F2A-C77E27862622}"/>
              </a:ext>
            </a:extLst>
          </p:cNvPr>
          <p:cNvCxnSpPr>
            <a:cxnSpLocks/>
          </p:cNvCxnSpPr>
          <p:nvPr/>
        </p:nvCxnSpPr>
        <p:spPr>
          <a:xfrm>
            <a:off x="14752235" y="4068485"/>
            <a:ext cx="14888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963A553-FE75-AA58-DA08-EDB6803381A2}"/>
              </a:ext>
            </a:extLst>
          </p:cNvPr>
          <p:cNvCxnSpPr>
            <a:cxnSpLocks/>
          </p:cNvCxnSpPr>
          <p:nvPr/>
        </p:nvCxnSpPr>
        <p:spPr>
          <a:xfrm>
            <a:off x="15611813" y="1129478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55">
            <a:extLst>
              <a:ext uri="{FF2B5EF4-FFF2-40B4-BE49-F238E27FC236}">
                <a16:creationId xmlns:a16="http://schemas.microsoft.com/office/drawing/2014/main" id="{E3D48117-B3DF-A5DC-8D05-C8170AD507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881181" y="7533325"/>
            <a:ext cx="7226300" cy="296619"/>
          </a:xfrm>
          <a:prstGeom prst="bentConnector3">
            <a:avLst>
              <a:gd name="adj1" fmla="val 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3DE3BE-F56F-2BB0-F517-269085BDAC17}"/>
              </a:ext>
            </a:extLst>
          </p:cNvPr>
          <p:cNvCxnSpPr>
            <a:cxnSpLocks/>
          </p:cNvCxnSpPr>
          <p:nvPr/>
        </p:nvCxnSpPr>
        <p:spPr>
          <a:xfrm>
            <a:off x="19131114" y="4068484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9291BB0-1EDC-03F8-20C0-48668279D81D}"/>
              </a:ext>
            </a:extLst>
          </p:cNvPr>
          <p:cNvCxnSpPr>
            <a:cxnSpLocks/>
          </p:cNvCxnSpPr>
          <p:nvPr/>
        </p:nvCxnSpPr>
        <p:spPr>
          <a:xfrm>
            <a:off x="22774415" y="4068484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CA0D851-BA82-920B-C1DD-29AE83E08F87}"/>
              </a:ext>
            </a:extLst>
          </p:cNvPr>
          <p:cNvCxnSpPr>
            <a:cxnSpLocks/>
          </p:cNvCxnSpPr>
          <p:nvPr/>
        </p:nvCxnSpPr>
        <p:spPr>
          <a:xfrm>
            <a:off x="27112259" y="7878484"/>
            <a:ext cx="5129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8444E96-F1A6-4849-E30E-20B1087F854C}"/>
              </a:ext>
            </a:extLst>
          </p:cNvPr>
          <p:cNvCxnSpPr>
            <a:cxnSpLocks/>
          </p:cNvCxnSpPr>
          <p:nvPr/>
        </p:nvCxnSpPr>
        <p:spPr>
          <a:xfrm>
            <a:off x="19124498" y="12183785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F9EE0863-80E4-8C26-A7D7-3E43F51C6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60550"/>
              </p:ext>
            </p:extLst>
          </p:nvPr>
        </p:nvGraphicFramePr>
        <p:xfrm>
          <a:off x="16233474" y="1587344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1AD42F-7CCC-D9F3-9DB2-6A1D78618493}"/>
              </a:ext>
            </a:extLst>
          </p:cNvPr>
          <p:cNvSpPr/>
          <p:nvPr/>
        </p:nvSpPr>
        <p:spPr>
          <a:xfrm>
            <a:off x="16234304" y="17081470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A1B83A-80F1-D82A-1326-431979986741}"/>
              </a:ext>
            </a:extLst>
          </p:cNvPr>
          <p:cNvSpPr/>
          <p:nvPr/>
        </p:nvSpPr>
        <p:spPr>
          <a:xfrm>
            <a:off x="19570573" y="25841751"/>
            <a:ext cx="2745659" cy="3399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07500CB-577F-5DDC-DFCE-167DF160551B}"/>
              </a:ext>
            </a:extLst>
          </p:cNvPr>
          <p:cNvCxnSpPr>
            <a:cxnSpLocks/>
          </p:cNvCxnSpPr>
          <p:nvPr/>
        </p:nvCxnSpPr>
        <p:spPr>
          <a:xfrm flipH="1">
            <a:off x="18997133" y="27336433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DEECB53-47AD-8466-5A7B-5F7882376DC7}"/>
              </a:ext>
            </a:extLst>
          </p:cNvPr>
          <p:cNvCxnSpPr>
            <a:cxnSpLocks/>
          </p:cNvCxnSpPr>
          <p:nvPr/>
        </p:nvCxnSpPr>
        <p:spPr>
          <a:xfrm flipH="1">
            <a:off x="22380973" y="27182567"/>
            <a:ext cx="748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55">
            <a:extLst>
              <a:ext uri="{FF2B5EF4-FFF2-40B4-BE49-F238E27FC236}">
                <a16:creationId xmlns:a16="http://schemas.microsoft.com/office/drawing/2014/main" id="{8DAF4B69-48C3-F604-2EA3-9C63AB7688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93613" y="20238848"/>
            <a:ext cx="13523044" cy="364393"/>
          </a:xfrm>
          <a:prstGeom prst="bentConnector3">
            <a:avLst>
              <a:gd name="adj1" fmla="val 10010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B852B79-75DA-6E8D-6386-F017FCE9CEDE}"/>
              </a:ext>
            </a:extLst>
          </p:cNvPr>
          <p:cNvCxnSpPr>
            <a:cxnSpLocks/>
          </p:cNvCxnSpPr>
          <p:nvPr/>
        </p:nvCxnSpPr>
        <p:spPr>
          <a:xfrm>
            <a:off x="26979756" y="8703985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F0D308E-155D-4A43-B1F8-22CDAE664101}"/>
              </a:ext>
            </a:extLst>
          </p:cNvPr>
          <p:cNvCxnSpPr>
            <a:cxnSpLocks/>
          </p:cNvCxnSpPr>
          <p:nvPr/>
        </p:nvCxnSpPr>
        <p:spPr>
          <a:xfrm>
            <a:off x="24669081" y="19067185"/>
            <a:ext cx="374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55">
            <a:extLst>
              <a:ext uri="{FF2B5EF4-FFF2-40B4-BE49-F238E27FC236}">
                <a16:creationId xmlns:a16="http://schemas.microsoft.com/office/drawing/2014/main" id="{562F428F-831C-7E1C-234E-ADEE5C6C49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792912" y="8691284"/>
            <a:ext cx="4186844" cy="3444838"/>
          </a:xfrm>
          <a:prstGeom prst="bentConnector3">
            <a:avLst>
              <a:gd name="adj1" fmla="val 776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55">
            <a:extLst>
              <a:ext uri="{FF2B5EF4-FFF2-40B4-BE49-F238E27FC236}">
                <a16:creationId xmlns:a16="http://schemas.microsoft.com/office/drawing/2014/main" id="{F0DD3C6C-6DBF-A78A-6A38-CCC0F7688B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727728" y="15161676"/>
            <a:ext cx="6907180" cy="903837"/>
          </a:xfrm>
          <a:prstGeom prst="bentConnector3">
            <a:avLst>
              <a:gd name="adj1" fmla="val 17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2DB9C0-BFD7-FE3B-E3E0-88CBA5C59B93}"/>
              </a:ext>
            </a:extLst>
          </p:cNvPr>
          <p:cNvCxnSpPr>
            <a:cxnSpLocks/>
          </p:cNvCxnSpPr>
          <p:nvPr/>
        </p:nvCxnSpPr>
        <p:spPr>
          <a:xfrm>
            <a:off x="28375313" y="21452741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55">
            <a:extLst>
              <a:ext uri="{FF2B5EF4-FFF2-40B4-BE49-F238E27FC236}">
                <a16:creationId xmlns:a16="http://schemas.microsoft.com/office/drawing/2014/main" id="{B449277C-57AE-01E1-CBDD-687409C38E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355623" y="19495507"/>
            <a:ext cx="3447295" cy="589131"/>
          </a:xfrm>
          <a:prstGeom prst="bentConnector3">
            <a:avLst>
              <a:gd name="adj1" fmla="val 1001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F09043B-A06E-7BF4-E578-B4F390A2788D}"/>
              </a:ext>
            </a:extLst>
          </p:cNvPr>
          <p:cNvCxnSpPr>
            <a:cxnSpLocks/>
          </p:cNvCxnSpPr>
          <p:nvPr/>
        </p:nvCxnSpPr>
        <p:spPr>
          <a:xfrm>
            <a:off x="31663878" y="18368685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B5702D4-39C5-313B-C50A-A1928BF22EC8}"/>
              </a:ext>
            </a:extLst>
          </p:cNvPr>
          <p:cNvCxnSpPr>
            <a:cxnSpLocks/>
          </p:cNvCxnSpPr>
          <p:nvPr/>
        </p:nvCxnSpPr>
        <p:spPr>
          <a:xfrm>
            <a:off x="35448478" y="18242794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7448535-1979-E5C9-2B58-3A8203AD8C2B}"/>
              </a:ext>
            </a:extLst>
          </p:cNvPr>
          <p:cNvCxnSpPr>
            <a:cxnSpLocks/>
          </p:cNvCxnSpPr>
          <p:nvPr/>
        </p:nvCxnSpPr>
        <p:spPr>
          <a:xfrm>
            <a:off x="30884205" y="3332994"/>
            <a:ext cx="12138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F16B5D-22D3-9F3D-F0FA-670D10014726}"/>
              </a:ext>
            </a:extLst>
          </p:cNvPr>
          <p:cNvCxnSpPr>
            <a:cxnSpLocks/>
          </p:cNvCxnSpPr>
          <p:nvPr/>
        </p:nvCxnSpPr>
        <p:spPr>
          <a:xfrm>
            <a:off x="35258713" y="3979584"/>
            <a:ext cx="990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E02DB19-2262-8DDC-DC0E-4C1F84D9AD91}"/>
              </a:ext>
            </a:extLst>
          </p:cNvPr>
          <p:cNvCxnSpPr>
            <a:cxnSpLocks/>
          </p:cNvCxnSpPr>
          <p:nvPr/>
        </p:nvCxnSpPr>
        <p:spPr>
          <a:xfrm>
            <a:off x="31296912" y="4551083"/>
            <a:ext cx="92606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55">
            <a:extLst>
              <a:ext uri="{FF2B5EF4-FFF2-40B4-BE49-F238E27FC236}">
                <a16:creationId xmlns:a16="http://schemas.microsoft.com/office/drawing/2014/main" id="{30AF1599-4E95-2C09-D885-34B4342ED578}"/>
              </a:ext>
            </a:extLst>
          </p:cNvPr>
          <p:cNvCxnSpPr>
            <a:cxnSpLocks/>
          </p:cNvCxnSpPr>
          <p:nvPr/>
        </p:nvCxnSpPr>
        <p:spPr>
          <a:xfrm rot="5400000">
            <a:off x="21827702" y="5497797"/>
            <a:ext cx="10415923" cy="8522496"/>
          </a:xfrm>
          <a:prstGeom prst="bentConnector3">
            <a:avLst>
              <a:gd name="adj1" fmla="val 995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2AFB269-2422-5011-328B-274B69533394}"/>
              </a:ext>
            </a:extLst>
          </p:cNvPr>
          <p:cNvCxnSpPr>
            <a:cxnSpLocks/>
          </p:cNvCxnSpPr>
          <p:nvPr/>
        </p:nvCxnSpPr>
        <p:spPr>
          <a:xfrm>
            <a:off x="24356897" y="19889527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47D110E-2178-85F6-5D14-1CC96B9597A9}"/>
              </a:ext>
            </a:extLst>
          </p:cNvPr>
          <p:cNvCxnSpPr>
            <a:cxnSpLocks/>
          </p:cNvCxnSpPr>
          <p:nvPr/>
        </p:nvCxnSpPr>
        <p:spPr>
          <a:xfrm>
            <a:off x="23465490" y="20829327"/>
            <a:ext cx="1515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55">
            <a:extLst>
              <a:ext uri="{FF2B5EF4-FFF2-40B4-BE49-F238E27FC236}">
                <a16:creationId xmlns:a16="http://schemas.microsoft.com/office/drawing/2014/main" id="{00D93170-BDFB-6434-4C70-1FA866D4F8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852701" y="18216538"/>
            <a:ext cx="4553003" cy="672575"/>
          </a:xfrm>
          <a:prstGeom prst="bentConnector3">
            <a:avLst>
              <a:gd name="adj1" fmla="val 9965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55">
            <a:extLst>
              <a:ext uri="{FF2B5EF4-FFF2-40B4-BE49-F238E27FC236}">
                <a16:creationId xmlns:a16="http://schemas.microsoft.com/office/drawing/2014/main" id="{8AA891C0-CBB0-EA07-5F58-6D0F78E252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456988" y="6203103"/>
            <a:ext cx="2667900" cy="638944"/>
          </a:xfrm>
          <a:prstGeom prst="bentConnector3">
            <a:avLst>
              <a:gd name="adj1" fmla="val 985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55">
            <a:extLst>
              <a:ext uri="{FF2B5EF4-FFF2-40B4-BE49-F238E27FC236}">
                <a16:creationId xmlns:a16="http://schemas.microsoft.com/office/drawing/2014/main" id="{0968E79B-D7D6-7D21-EBA3-893B274FA9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459161" y="9678559"/>
            <a:ext cx="6206886" cy="423870"/>
          </a:xfrm>
          <a:prstGeom prst="bentConnector3">
            <a:avLst>
              <a:gd name="adj1" fmla="val 1001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55">
            <a:extLst>
              <a:ext uri="{FF2B5EF4-FFF2-40B4-BE49-F238E27FC236}">
                <a16:creationId xmlns:a16="http://schemas.microsoft.com/office/drawing/2014/main" id="{178066AD-A5F9-56C3-A637-DA294BF19D90}"/>
              </a:ext>
            </a:extLst>
          </p:cNvPr>
          <p:cNvCxnSpPr>
            <a:cxnSpLocks/>
          </p:cNvCxnSpPr>
          <p:nvPr/>
        </p:nvCxnSpPr>
        <p:spPr>
          <a:xfrm rot="5400000">
            <a:off x="29236965" y="4431150"/>
            <a:ext cx="2718567" cy="518710"/>
          </a:xfrm>
          <a:prstGeom prst="bentConnector3">
            <a:avLst>
              <a:gd name="adj1" fmla="val 1013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55">
            <a:extLst>
              <a:ext uri="{FF2B5EF4-FFF2-40B4-BE49-F238E27FC236}">
                <a16:creationId xmlns:a16="http://schemas.microsoft.com/office/drawing/2014/main" id="{A07695A8-D44D-1DB2-99E6-79FAC91A3BE5}"/>
              </a:ext>
            </a:extLst>
          </p:cNvPr>
          <p:cNvCxnSpPr>
            <a:cxnSpLocks/>
          </p:cNvCxnSpPr>
          <p:nvPr/>
        </p:nvCxnSpPr>
        <p:spPr>
          <a:xfrm rot="5400000">
            <a:off x="24064390" y="13186279"/>
            <a:ext cx="6999392" cy="6389642"/>
          </a:xfrm>
          <a:prstGeom prst="bentConnector3">
            <a:avLst>
              <a:gd name="adj1" fmla="val 46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0D47F5CD-FBAF-4A97-70FD-91D7EDD0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66890"/>
              </p:ext>
            </p:extLst>
          </p:nvPr>
        </p:nvGraphicFramePr>
        <p:xfrm>
          <a:off x="20016281" y="124092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74782ADF-780B-C45A-B9EE-FFB01DE7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31695"/>
              </p:ext>
            </p:extLst>
          </p:nvPr>
        </p:nvGraphicFramePr>
        <p:xfrm>
          <a:off x="23672630" y="126768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D7B9A32-6AB1-B183-E52E-AB9AE07A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21395"/>
              </p:ext>
            </p:extLst>
          </p:nvPr>
        </p:nvGraphicFramePr>
        <p:xfrm>
          <a:off x="27602735" y="128096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5" name="표 164">
            <a:extLst>
              <a:ext uri="{FF2B5EF4-FFF2-40B4-BE49-F238E27FC236}">
                <a16:creationId xmlns:a16="http://schemas.microsoft.com/office/drawing/2014/main" id="{0D6E586D-3483-9846-47D6-18C6FE109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50891"/>
              </p:ext>
            </p:extLst>
          </p:nvPr>
        </p:nvGraphicFramePr>
        <p:xfrm>
          <a:off x="36347648" y="114529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6" name="표 165">
            <a:extLst>
              <a:ext uri="{FF2B5EF4-FFF2-40B4-BE49-F238E27FC236}">
                <a16:creationId xmlns:a16="http://schemas.microsoft.com/office/drawing/2014/main" id="{4FD261DE-0930-63CF-2A17-BF419628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41324"/>
              </p:ext>
            </p:extLst>
          </p:nvPr>
        </p:nvGraphicFramePr>
        <p:xfrm>
          <a:off x="36347648" y="1603112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6A8A0D5E-648E-68B4-005D-0DB006873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43515"/>
              </p:ext>
            </p:extLst>
          </p:nvPr>
        </p:nvGraphicFramePr>
        <p:xfrm>
          <a:off x="28812942" y="15988626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184C7FA7-A2B4-BA9D-10E5-80E279001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93570"/>
              </p:ext>
            </p:extLst>
          </p:nvPr>
        </p:nvGraphicFramePr>
        <p:xfrm>
          <a:off x="25042292" y="1598896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8BFA46A4-6974-179A-C580-02FE2498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4744"/>
              </p:ext>
            </p:extLst>
          </p:nvPr>
        </p:nvGraphicFramePr>
        <p:xfrm>
          <a:off x="16236427" y="9112011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9208D166-B4F0-6703-8BD3-A99EE3BE8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5255"/>
              </p:ext>
            </p:extLst>
          </p:nvPr>
        </p:nvGraphicFramePr>
        <p:xfrm>
          <a:off x="20035521" y="9112011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00F583E9-9B47-8B3A-AD1F-3D510332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8749"/>
              </p:ext>
            </p:extLst>
          </p:nvPr>
        </p:nvGraphicFramePr>
        <p:xfrm>
          <a:off x="964795" y="1532062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D419C49-8538-B373-5763-1F9851A48DFB}"/>
              </a:ext>
            </a:extLst>
          </p:cNvPr>
          <p:cNvSpPr/>
          <p:nvPr/>
        </p:nvSpPr>
        <p:spPr>
          <a:xfrm>
            <a:off x="965625" y="16528656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FC1F88B-7E75-5C91-DF36-109CDFDB9D6B}"/>
              </a:ext>
            </a:extLst>
          </p:cNvPr>
          <p:cNvSpPr/>
          <p:nvPr/>
        </p:nvSpPr>
        <p:spPr>
          <a:xfrm>
            <a:off x="4301894" y="23784027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7DC86F0-B782-46E5-7DD3-B37C6B7B50AB}"/>
              </a:ext>
            </a:extLst>
          </p:cNvPr>
          <p:cNvCxnSpPr>
            <a:cxnSpLocks/>
          </p:cNvCxnSpPr>
          <p:nvPr/>
        </p:nvCxnSpPr>
        <p:spPr>
          <a:xfrm>
            <a:off x="3710455" y="2636968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8037673B-1E9E-5624-3C6D-EB866A742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99669"/>
              </p:ext>
            </p:extLst>
          </p:nvPr>
        </p:nvGraphicFramePr>
        <p:xfrm>
          <a:off x="8280923" y="15264331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46B157F-0BC1-7FA7-6C50-102A90252AC2}"/>
              </a:ext>
            </a:extLst>
          </p:cNvPr>
          <p:cNvSpPr/>
          <p:nvPr/>
        </p:nvSpPr>
        <p:spPr>
          <a:xfrm>
            <a:off x="8281753" y="16472359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m_drm_p2_user_bus_up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9F01EFD-D9F2-7336-180C-A4342AEEC8AA}"/>
              </a:ext>
            </a:extLst>
          </p:cNvPr>
          <p:cNvSpPr/>
          <p:nvPr/>
        </p:nvSpPr>
        <p:spPr>
          <a:xfrm>
            <a:off x="11618022" y="2372773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3F27C264-B608-DBA6-C91A-36143E34A1A9}"/>
              </a:ext>
            </a:extLst>
          </p:cNvPr>
          <p:cNvCxnSpPr>
            <a:cxnSpLocks/>
          </p:cNvCxnSpPr>
          <p:nvPr/>
        </p:nvCxnSpPr>
        <p:spPr>
          <a:xfrm>
            <a:off x="11026583" y="26313388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2097</TotalTime>
  <Words>4016</Words>
  <Application>Microsoft Office PowerPoint</Application>
  <PresentationFormat>사용자 지정</PresentationFormat>
  <Paragraphs>904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64</cp:revision>
  <dcterms:created xsi:type="dcterms:W3CDTF">2023-10-25T14:31:37Z</dcterms:created>
  <dcterms:modified xsi:type="dcterms:W3CDTF">2023-12-25T08:50:43Z</dcterms:modified>
</cp:coreProperties>
</file>