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319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50" d="100"/>
          <a:sy n="50" d="100"/>
        </p:scale>
        <p:origin x="24" y="-2676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319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2708CA-8653-F5E7-1260-E5D9120B39B8}"/>
              </a:ext>
            </a:extLst>
          </p:cNvPr>
          <p:cNvCxnSpPr>
            <a:cxnSpLocks/>
          </p:cNvCxnSpPr>
          <p:nvPr/>
        </p:nvCxnSpPr>
        <p:spPr>
          <a:xfrm>
            <a:off x="9885512" y="3556432"/>
            <a:ext cx="49809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7FB195-87B2-5B71-3B86-C31DEC18F839}"/>
              </a:ext>
            </a:extLst>
          </p:cNvPr>
          <p:cNvSpPr/>
          <p:nvPr/>
        </p:nvSpPr>
        <p:spPr>
          <a:xfrm>
            <a:off x="10723987" y="2254397"/>
            <a:ext cx="2745660" cy="12183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3F77111-E307-7513-8B6B-BDBFE87D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23345"/>
              </p:ext>
            </p:extLst>
          </p:nvPr>
        </p:nvGraphicFramePr>
        <p:xfrm>
          <a:off x="19101002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472ECA-BE45-137D-42A7-A6EC0CA8792B}"/>
              </a:ext>
            </a:extLst>
          </p:cNvPr>
          <p:cNvSpPr/>
          <p:nvPr/>
        </p:nvSpPr>
        <p:spPr>
          <a:xfrm>
            <a:off x="19101002" y="2254398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bf_ram.vhd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6ABF9-CCEC-69BC-8E32-C3A4E1EAA1B7}"/>
              </a:ext>
            </a:extLst>
          </p:cNvPr>
          <p:cNvSpPr/>
          <p:nvPr/>
        </p:nvSpPr>
        <p:spPr>
          <a:xfrm>
            <a:off x="22888687" y="2254398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C02F8D-CF9D-7B47-B849-89C9152436F3}"/>
              </a:ext>
            </a:extLst>
          </p:cNvPr>
          <p:cNvSpPr/>
          <p:nvPr/>
        </p:nvSpPr>
        <p:spPr>
          <a:xfrm>
            <a:off x="26530784" y="2254397"/>
            <a:ext cx="2745660" cy="47189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bf_main.vhd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BF564-BDFA-2A45-9B3C-E32CAAA0E8F3}"/>
              </a:ext>
            </a:extLst>
          </p:cNvPr>
          <p:cNvSpPr/>
          <p:nvPr/>
        </p:nvSpPr>
        <p:spPr>
          <a:xfrm>
            <a:off x="30464057" y="2216687"/>
            <a:ext cx="2742881" cy="748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s_bf_fir_wrapper_tclock_i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1E6955-A293-CD80-37F1-3B304556A7FB}"/>
              </a:ext>
            </a:extLst>
          </p:cNvPr>
          <p:cNvSpPr/>
          <p:nvPr/>
        </p:nvSpPr>
        <p:spPr>
          <a:xfrm>
            <a:off x="19101002" y="10125486"/>
            <a:ext cx="2745660" cy="28925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bf_cmd_reg_ram_i : bf_ram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021A5E-535D-761B-9ABF-056553BB94AD}"/>
              </a:ext>
            </a:extLst>
          </p:cNvPr>
          <p:cNvSpPr/>
          <p:nvPr/>
        </p:nvSpPr>
        <p:spPr>
          <a:xfrm>
            <a:off x="22888687" y="10125486"/>
            <a:ext cx="2745660" cy="7638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33291E-8FD0-9EAF-6C21-5103D3CFCD04}"/>
              </a:ext>
            </a:extLst>
          </p:cNvPr>
          <p:cNvSpPr/>
          <p:nvPr/>
        </p:nvSpPr>
        <p:spPr>
          <a:xfrm>
            <a:off x="14866507" y="2178386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6E6055-BFF3-2382-2DE7-B695895A6E17}"/>
              </a:ext>
            </a:extLst>
          </p:cNvPr>
          <p:cNvSpPr/>
          <p:nvPr/>
        </p:nvSpPr>
        <p:spPr>
          <a:xfrm>
            <a:off x="27903614" y="17006861"/>
            <a:ext cx="2742881" cy="53587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s_bf_ddc_wrapper_tclock_i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95619D-1383-D846-016E-894382439DAB}"/>
              </a:ext>
            </a:extLst>
          </p:cNvPr>
          <p:cNvSpPr/>
          <p:nvPr/>
        </p:nvSpPr>
        <p:spPr>
          <a:xfrm>
            <a:off x="39208970" y="2178386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3194A-1956-E51A-F1C5-97CEEB265AB0}"/>
              </a:ext>
            </a:extLst>
          </p:cNvPr>
          <p:cNvSpPr/>
          <p:nvPr/>
        </p:nvSpPr>
        <p:spPr>
          <a:xfrm>
            <a:off x="39208970" y="16413465"/>
            <a:ext cx="2742881" cy="12447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ddc_fft_user_bus_up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s_ddc_fft_gt_n_i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7E8B21-C1DB-EFF2-0736-C88E31114C31}"/>
              </a:ext>
            </a:extLst>
          </p:cNvPr>
          <p:cNvSpPr/>
          <p:nvPr/>
        </p:nvSpPr>
        <p:spPr>
          <a:xfrm>
            <a:off x="35275736" y="17006861"/>
            <a:ext cx="2745659" cy="3399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A2D4E1-885C-7FCF-AAAF-6F68433499B8}"/>
              </a:ext>
            </a:extLst>
          </p:cNvPr>
          <p:cNvSpPr/>
          <p:nvPr/>
        </p:nvSpPr>
        <p:spPr>
          <a:xfrm>
            <a:off x="35148179" y="2178386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E6D85-DF3E-58E7-61B2-9B47347D7954}"/>
              </a:ext>
            </a:extLst>
          </p:cNvPr>
          <p:cNvSpPr/>
          <p:nvPr/>
        </p:nvSpPr>
        <p:spPr>
          <a:xfrm>
            <a:off x="31672874" y="17006861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67C980-5835-0E99-9410-34D262ACF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4451"/>
              </p:ext>
            </p:extLst>
          </p:nvPr>
        </p:nvGraphicFramePr>
        <p:xfrm>
          <a:off x="7139852" y="100865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89D86F-992D-73D5-3CE7-4EED7E4895AD}"/>
              </a:ext>
            </a:extLst>
          </p:cNvPr>
          <p:cNvSpPr/>
          <p:nvPr/>
        </p:nvSpPr>
        <p:spPr>
          <a:xfrm>
            <a:off x="7140682" y="2216687"/>
            <a:ext cx="2745660" cy="12221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79A5FA-B06E-4084-BC29-4F8183C993A5}"/>
              </a:ext>
            </a:extLst>
          </p:cNvPr>
          <p:cNvCxnSpPr>
            <a:cxnSpLocks/>
          </p:cNvCxnSpPr>
          <p:nvPr/>
        </p:nvCxnSpPr>
        <p:spPr>
          <a:xfrm>
            <a:off x="13469647" y="3007792"/>
            <a:ext cx="139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E936131-C405-8F7D-5F2A-C77E27862622}"/>
              </a:ext>
            </a:extLst>
          </p:cNvPr>
          <p:cNvCxnSpPr>
            <a:cxnSpLocks/>
          </p:cNvCxnSpPr>
          <p:nvPr/>
        </p:nvCxnSpPr>
        <p:spPr>
          <a:xfrm>
            <a:off x="17612167" y="3873932"/>
            <a:ext cx="14888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963A553-FE75-AA58-DA08-EDB6803381A2}"/>
              </a:ext>
            </a:extLst>
          </p:cNvPr>
          <p:cNvCxnSpPr>
            <a:cxnSpLocks/>
          </p:cNvCxnSpPr>
          <p:nvPr/>
        </p:nvCxnSpPr>
        <p:spPr>
          <a:xfrm>
            <a:off x="18471745" y="11100232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55">
            <a:extLst>
              <a:ext uri="{FF2B5EF4-FFF2-40B4-BE49-F238E27FC236}">
                <a16:creationId xmlns:a16="http://schemas.microsoft.com/office/drawing/2014/main" id="{E3D48117-B3DF-A5DC-8D05-C8170AD507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741113" y="7338772"/>
            <a:ext cx="7226300" cy="296619"/>
          </a:xfrm>
          <a:prstGeom prst="bentConnector3">
            <a:avLst>
              <a:gd name="adj1" fmla="val 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3DE3BE-F56F-2BB0-F517-269085BDAC17}"/>
              </a:ext>
            </a:extLst>
          </p:cNvPr>
          <p:cNvCxnSpPr>
            <a:cxnSpLocks/>
          </p:cNvCxnSpPr>
          <p:nvPr/>
        </p:nvCxnSpPr>
        <p:spPr>
          <a:xfrm>
            <a:off x="21991046" y="3873931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9291BB0-1EDC-03F8-20C0-48668279D81D}"/>
              </a:ext>
            </a:extLst>
          </p:cNvPr>
          <p:cNvCxnSpPr>
            <a:cxnSpLocks/>
          </p:cNvCxnSpPr>
          <p:nvPr/>
        </p:nvCxnSpPr>
        <p:spPr>
          <a:xfrm>
            <a:off x="25634347" y="3873931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CA0D851-BA82-920B-C1DD-29AE83E08F87}"/>
              </a:ext>
            </a:extLst>
          </p:cNvPr>
          <p:cNvCxnSpPr>
            <a:cxnSpLocks/>
          </p:cNvCxnSpPr>
          <p:nvPr/>
        </p:nvCxnSpPr>
        <p:spPr>
          <a:xfrm>
            <a:off x="29972191" y="7683931"/>
            <a:ext cx="5129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8444E96-F1A6-4849-E30E-20B1087F854C}"/>
              </a:ext>
            </a:extLst>
          </p:cNvPr>
          <p:cNvCxnSpPr>
            <a:cxnSpLocks/>
          </p:cNvCxnSpPr>
          <p:nvPr/>
        </p:nvCxnSpPr>
        <p:spPr>
          <a:xfrm>
            <a:off x="21984430" y="11989232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1AD42F-7CCC-D9F3-9DB2-6A1D78618493}"/>
              </a:ext>
            </a:extLst>
          </p:cNvPr>
          <p:cNvSpPr/>
          <p:nvPr/>
        </p:nvSpPr>
        <p:spPr>
          <a:xfrm>
            <a:off x="19094236" y="1688691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A1B83A-80F1-D82A-1326-431979986741}"/>
              </a:ext>
            </a:extLst>
          </p:cNvPr>
          <p:cNvSpPr/>
          <p:nvPr/>
        </p:nvSpPr>
        <p:spPr>
          <a:xfrm>
            <a:off x="22430505" y="25647198"/>
            <a:ext cx="2745659" cy="3399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07500CB-577F-5DDC-DFCE-167DF160551B}"/>
              </a:ext>
            </a:extLst>
          </p:cNvPr>
          <p:cNvCxnSpPr>
            <a:cxnSpLocks/>
          </p:cNvCxnSpPr>
          <p:nvPr/>
        </p:nvCxnSpPr>
        <p:spPr>
          <a:xfrm flipH="1">
            <a:off x="21857065" y="27141880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DEECB53-47AD-8466-5A7B-5F7882376DC7}"/>
              </a:ext>
            </a:extLst>
          </p:cNvPr>
          <p:cNvCxnSpPr>
            <a:cxnSpLocks/>
          </p:cNvCxnSpPr>
          <p:nvPr/>
        </p:nvCxnSpPr>
        <p:spPr>
          <a:xfrm flipH="1">
            <a:off x="25240905" y="26988014"/>
            <a:ext cx="748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55">
            <a:extLst>
              <a:ext uri="{FF2B5EF4-FFF2-40B4-BE49-F238E27FC236}">
                <a16:creationId xmlns:a16="http://schemas.microsoft.com/office/drawing/2014/main" id="{8DAF4B69-48C3-F604-2EA3-9C63AB7688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053545" y="20044295"/>
            <a:ext cx="13523044" cy="364393"/>
          </a:xfrm>
          <a:prstGeom prst="bentConnector3">
            <a:avLst>
              <a:gd name="adj1" fmla="val 10010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B852B79-75DA-6E8D-6386-F017FCE9CEDE}"/>
              </a:ext>
            </a:extLst>
          </p:cNvPr>
          <p:cNvCxnSpPr>
            <a:cxnSpLocks/>
          </p:cNvCxnSpPr>
          <p:nvPr/>
        </p:nvCxnSpPr>
        <p:spPr>
          <a:xfrm>
            <a:off x="29839688" y="8509432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F0D308E-155D-4A43-B1F8-22CDAE664101}"/>
              </a:ext>
            </a:extLst>
          </p:cNvPr>
          <p:cNvCxnSpPr>
            <a:cxnSpLocks/>
          </p:cNvCxnSpPr>
          <p:nvPr/>
        </p:nvCxnSpPr>
        <p:spPr>
          <a:xfrm>
            <a:off x="27529013" y="18872632"/>
            <a:ext cx="374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55">
            <a:extLst>
              <a:ext uri="{FF2B5EF4-FFF2-40B4-BE49-F238E27FC236}">
                <a16:creationId xmlns:a16="http://schemas.microsoft.com/office/drawing/2014/main" id="{562F428F-831C-7E1C-234E-ADEE5C6C49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52844" y="8496731"/>
            <a:ext cx="4186844" cy="3444838"/>
          </a:xfrm>
          <a:prstGeom prst="bentConnector3">
            <a:avLst>
              <a:gd name="adj1" fmla="val 776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55">
            <a:extLst>
              <a:ext uri="{FF2B5EF4-FFF2-40B4-BE49-F238E27FC236}">
                <a16:creationId xmlns:a16="http://schemas.microsoft.com/office/drawing/2014/main" id="{F0DD3C6C-6DBF-A78A-6A38-CCC0F7688B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87660" y="14967123"/>
            <a:ext cx="6907180" cy="903837"/>
          </a:xfrm>
          <a:prstGeom prst="bentConnector3">
            <a:avLst>
              <a:gd name="adj1" fmla="val 17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2DB9C0-BFD7-FE3B-E3E0-88CBA5C59B93}"/>
              </a:ext>
            </a:extLst>
          </p:cNvPr>
          <p:cNvCxnSpPr>
            <a:cxnSpLocks/>
          </p:cNvCxnSpPr>
          <p:nvPr/>
        </p:nvCxnSpPr>
        <p:spPr>
          <a:xfrm>
            <a:off x="31235245" y="21258188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55">
            <a:extLst>
              <a:ext uri="{FF2B5EF4-FFF2-40B4-BE49-F238E27FC236}">
                <a16:creationId xmlns:a16="http://schemas.microsoft.com/office/drawing/2014/main" id="{B449277C-57AE-01E1-CBDD-687409C38E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15555" y="19300954"/>
            <a:ext cx="3447295" cy="589131"/>
          </a:xfrm>
          <a:prstGeom prst="bentConnector3">
            <a:avLst>
              <a:gd name="adj1" fmla="val 1001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F09043B-A06E-7BF4-E578-B4F390A2788D}"/>
              </a:ext>
            </a:extLst>
          </p:cNvPr>
          <p:cNvCxnSpPr>
            <a:cxnSpLocks/>
          </p:cNvCxnSpPr>
          <p:nvPr/>
        </p:nvCxnSpPr>
        <p:spPr>
          <a:xfrm>
            <a:off x="34523810" y="18174132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B5702D4-39C5-313B-C50A-A1928BF22EC8}"/>
              </a:ext>
            </a:extLst>
          </p:cNvPr>
          <p:cNvCxnSpPr>
            <a:cxnSpLocks/>
          </p:cNvCxnSpPr>
          <p:nvPr/>
        </p:nvCxnSpPr>
        <p:spPr>
          <a:xfrm>
            <a:off x="38308410" y="18048241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7448535-1979-E5C9-2B58-3A8203AD8C2B}"/>
              </a:ext>
            </a:extLst>
          </p:cNvPr>
          <p:cNvCxnSpPr>
            <a:cxnSpLocks/>
          </p:cNvCxnSpPr>
          <p:nvPr/>
        </p:nvCxnSpPr>
        <p:spPr>
          <a:xfrm>
            <a:off x="33744137" y="3138441"/>
            <a:ext cx="12138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F16B5D-22D3-9F3D-F0FA-670D10014726}"/>
              </a:ext>
            </a:extLst>
          </p:cNvPr>
          <p:cNvCxnSpPr>
            <a:cxnSpLocks/>
          </p:cNvCxnSpPr>
          <p:nvPr/>
        </p:nvCxnSpPr>
        <p:spPr>
          <a:xfrm>
            <a:off x="38118645" y="3785031"/>
            <a:ext cx="990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E02DB19-2262-8DDC-DC0E-4C1F84D9AD91}"/>
              </a:ext>
            </a:extLst>
          </p:cNvPr>
          <p:cNvCxnSpPr>
            <a:cxnSpLocks/>
          </p:cNvCxnSpPr>
          <p:nvPr/>
        </p:nvCxnSpPr>
        <p:spPr>
          <a:xfrm>
            <a:off x="34156844" y="4356530"/>
            <a:ext cx="92606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55">
            <a:extLst>
              <a:ext uri="{FF2B5EF4-FFF2-40B4-BE49-F238E27FC236}">
                <a16:creationId xmlns:a16="http://schemas.microsoft.com/office/drawing/2014/main" id="{30AF1599-4E95-2C09-D885-34B4342ED578}"/>
              </a:ext>
            </a:extLst>
          </p:cNvPr>
          <p:cNvCxnSpPr>
            <a:cxnSpLocks/>
          </p:cNvCxnSpPr>
          <p:nvPr/>
        </p:nvCxnSpPr>
        <p:spPr>
          <a:xfrm rot="5400000">
            <a:off x="24687634" y="5303244"/>
            <a:ext cx="10415923" cy="8522496"/>
          </a:xfrm>
          <a:prstGeom prst="bentConnector3">
            <a:avLst>
              <a:gd name="adj1" fmla="val 995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2AFB269-2422-5011-328B-274B69533394}"/>
              </a:ext>
            </a:extLst>
          </p:cNvPr>
          <p:cNvCxnSpPr>
            <a:cxnSpLocks/>
          </p:cNvCxnSpPr>
          <p:nvPr/>
        </p:nvCxnSpPr>
        <p:spPr>
          <a:xfrm>
            <a:off x="27216829" y="19694974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47D110E-2178-85F6-5D14-1CC96B9597A9}"/>
              </a:ext>
            </a:extLst>
          </p:cNvPr>
          <p:cNvCxnSpPr>
            <a:cxnSpLocks/>
          </p:cNvCxnSpPr>
          <p:nvPr/>
        </p:nvCxnSpPr>
        <p:spPr>
          <a:xfrm>
            <a:off x="26325422" y="20634774"/>
            <a:ext cx="1515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55">
            <a:extLst>
              <a:ext uri="{FF2B5EF4-FFF2-40B4-BE49-F238E27FC236}">
                <a16:creationId xmlns:a16="http://schemas.microsoft.com/office/drawing/2014/main" id="{00D93170-BDFB-6434-4C70-1FA866D4F8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712633" y="18021985"/>
            <a:ext cx="4553003" cy="672575"/>
          </a:xfrm>
          <a:prstGeom prst="bentConnector3">
            <a:avLst>
              <a:gd name="adj1" fmla="val 9965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55">
            <a:extLst>
              <a:ext uri="{FF2B5EF4-FFF2-40B4-BE49-F238E27FC236}">
                <a16:creationId xmlns:a16="http://schemas.microsoft.com/office/drawing/2014/main" id="{8AA891C0-CBB0-EA07-5F58-6D0F78E252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316920" y="6008550"/>
            <a:ext cx="2667900" cy="638944"/>
          </a:xfrm>
          <a:prstGeom prst="bentConnector3">
            <a:avLst>
              <a:gd name="adj1" fmla="val 985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55">
            <a:extLst>
              <a:ext uri="{FF2B5EF4-FFF2-40B4-BE49-F238E27FC236}">
                <a16:creationId xmlns:a16="http://schemas.microsoft.com/office/drawing/2014/main" id="{0968E79B-D7D6-7D21-EBA3-893B274FA9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19093" y="9484006"/>
            <a:ext cx="6206886" cy="423870"/>
          </a:xfrm>
          <a:prstGeom prst="bentConnector3">
            <a:avLst>
              <a:gd name="adj1" fmla="val 1001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55">
            <a:extLst>
              <a:ext uri="{FF2B5EF4-FFF2-40B4-BE49-F238E27FC236}">
                <a16:creationId xmlns:a16="http://schemas.microsoft.com/office/drawing/2014/main" id="{178066AD-A5F9-56C3-A637-DA294BF19D90}"/>
              </a:ext>
            </a:extLst>
          </p:cNvPr>
          <p:cNvCxnSpPr>
            <a:cxnSpLocks/>
          </p:cNvCxnSpPr>
          <p:nvPr/>
        </p:nvCxnSpPr>
        <p:spPr>
          <a:xfrm rot="5400000">
            <a:off x="32096897" y="4236597"/>
            <a:ext cx="2718567" cy="518710"/>
          </a:xfrm>
          <a:prstGeom prst="bentConnector3">
            <a:avLst>
              <a:gd name="adj1" fmla="val 1013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55">
            <a:extLst>
              <a:ext uri="{FF2B5EF4-FFF2-40B4-BE49-F238E27FC236}">
                <a16:creationId xmlns:a16="http://schemas.microsoft.com/office/drawing/2014/main" id="{A07695A8-D44D-1DB2-99E6-79FAC91A3BE5}"/>
              </a:ext>
            </a:extLst>
          </p:cNvPr>
          <p:cNvCxnSpPr>
            <a:cxnSpLocks/>
          </p:cNvCxnSpPr>
          <p:nvPr/>
        </p:nvCxnSpPr>
        <p:spPr>
          <a:xfrm rot="5400000">
            <a:off x="26924322" y="12991726"/>
            <a:ext cx="6999392" cy="6389642"/>
          </a:xfrm>
          <a:prstGeom prst="bentConnector3">
            <a:avLst>
              <a:gd name="adj1" fmla="val 46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0D47F5CD-FBAF-4A97-70FD-91D7EDD0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6317"/>
              </p:ext>
            </p:extLst>
          </p:nvPr>
        </p:nvGraphicFramePr>
        <p:xfrm>
          <a:off x="22876213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111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23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74782ADF-780B-C45A-B9EE-FFB01DE7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96550"/>
              </p:ext>
            </p:extLst>
          </p:nvPr>
        </p:nvGraphicFramePr>
        <p:xfrm>
          <a:off x="26532562" y="1073131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777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155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D7B9A32-6AB1-B183-E52E-AB9AE07A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19367"/>
              </p:ext>
            </p:extLst>
          </p:nvPr>
        </p:nvGraphicFramePr>
        <p:xfrm>
          <a:off x="30462667" y="108641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6A8A0D5E-648E-68B4-005D-0DB006873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31644"/>
              </p:ext>
            </p:extLst>
          </p:nvPr>
        </p:nvGraphicFramePr>
        <p:xfrm>
          <a:off x="31672874" y="1579407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280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184C7FA7-A2B4-BA9D-10E5-80E279001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16892"/>
              </p:ext>
            </p:extLst>
          </p:nvPr>
        </p:nvGraphicFramePr>
        <p:xfrm>
          <a:off x="27902224" y="15794410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8BFA46A4-6974-179A-C580-02FE2498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89059"/>
              </p:ext>
            </p:extLst>
          </p:nvPr>
        </p:nvGraphicFramePr>
        <p:xfrm>
          <a:off x="19096359" y="89174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9208D166-B4F0-6703-8BD3-A99EE3BE8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35111"/>
              </p:ext>
            </p:extLst>
          </p:nvPr>
        </p:nvGraphicFramePr>
        <p:xfrm>
          <a:off x="22895453" y="89174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D419C49-8538-B373-5763-1F9851A48DFB}"/>
              </a:ext>
            </a:extLst>
          </p:cNvPr>
          <p:cNvSpPr/>
          <p:nvPr/>
        </p:nvSpPr>
        <p:spPr>
          <a:xfrm>
            <a:off x="3825557" y="16334103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FC1F88B-7E75-5C91-DF36-109CDFDB9D6B}"/>
              </a:ext>
            </a:extLst>
          </p:cNvPr>
          <p:cNvSpPr/>
          <p:nvPr/>
        </p:nvSpPr>
        <p:spPr>
          <a:xfrm>
            <a:off x="7161826" y="23589474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7DC86F0-B782-46E5-7DD3-B37C6B7B50AB}"/>
              </a:ext>
            </a:extLst>
          </p:cNvPr>
          <p:cNvCxnSpPr>
            <a:cxnSpLocks/>
          </p:cNvCxnSpPr>
          <p:nvPr/>
        </p:nvCxnSpPr>
        <p:spPr>
          <a:xfrm>
            <a:off x="6570387" y="26175132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46B157F-0BC1-7FA7-6C50-102A90252AC2}"/>
              </a:ext>
            </a:extLst>
          </p:cNvPr>
          <p:cNvSpPr/>
          <p:nvPr/>
        </p:nvSpPr>
        <p:spPr>
          <a:xfrm>
            <a:off x="11141685" y="16277806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m_drm_p2_user_bus_up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9F01EFD-D9F2-7336-180C-A4342AEEC8AA}"/>
              </a:ext>
            </a:extLst>
          </p:cNvPr>
          <p:cNvSpPr/>
          <p:nvPr/>
        </p:nvSpPr>
        <p:spPr>
          <a:xfrm>
            <a:off x="14477954" y="23533177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3F27C264-B608-DBA6-C91A-36143E34A1A9}"/>
              </a:ext>
            </a:extLst>
          </p:cNvPr>
          <p:cNvCxnSpPr>
            <a:cxnSpLocks/>
          </p:cNvCxnSpPr>
          <p:nvPr/>
        </p:nvCxnSpPr>
        <p:spPr>
          <a:xfrm>
            <a:off x="13886515" y="2611883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B24BF9-5675-3E0C-0868-E7CAF1657D34}"/>
              </a:ext>
            </a:extLst>
          </p:cNvPr>
          <p:cNvSpPr/>
          <p:nvPr/>
        </p:nvSpPr>
        <p:spPr>
          <a:xfrm>
            <a:off x="27903614" y="23998926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bf_uart_wrapper.vhd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s_bf_uart_wrapper_treset_n_i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s_bf_uart_wrapper_tclock_i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23E465-17A5-51E4-969C-8912BD67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10070"/>
              </p:ext>
            </p:extLst>
          </p:nvPr>
        </p:nvGraphicFramePr>
        <p:xfrm>
          <a:off x="27903614" y="2278613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5usec/300BYTES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51915B2-8134-8D04-46DD-9E782C4A6348}"/>
              </a:ext>
            </a:extLst>
          </p:cNvPr>
          <p:cNvSpPr/>
          <p:nvPr/>
        </p:nvSpPr>
        <p:spPr>
          <a:xfrm>
            <a:off x="31605398" y="2443332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79FBBE-D1B9-D71B-1677-F1187553D25E}"/>
              </a:ext>
            </a:extLst>
          </p:cNvPr>
          <p:cNvCxnSpPr>
            <a:cxnSpLocks/>
          </p:cNvCxnSpPr>
          <p:nvPr/>
        </p:nvCxnSpPr>
        <p:spPr>
          <a:xfrm>
            <a:off x="30824802" y="2648459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E5294B4-4EEE-AE58-25F1-DE4ED59D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64231"/>
              </p:ext>
            </p:extLst>
          </p:nvPr>
        </p:nvGraphicFramePr>
        <p:xfrm>
          <a:off x="10731701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E64883B-BD8D-0BAF-5223-6B5211D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51375"/>
              </p:ext>
            </p:extLst>
          </p:nvPr>
        </p:nvGraphicFramePr>
        <p:xfrm>
          <a:off x="11141685" y="1508044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9A7F2F-404F-2135-EAFA-35CE1AF1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1759"/>
              </p:ext>
            </p:extLst>
          </p:nvPr>
        </p:nvGraphicFramePr>
        <p:xfrm>
          <a:off x="19101319" y="15684457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3E11FCB-12D2-956E-E901-C12B769E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56497"/>
              </p:ext>
            </p:extLst>
          </p:nvPr>
        </p:nvGraphicFramePr>
        <p:xfrm>
          <a:off x="39206191" y="9703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4164F01-D278-2B0E-89C2-627DCB96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92024"/>
              </p:ext>
            </p:extLst>
          </p:nvPr>
        </p:nvGraphicFramePr>
        <p:xfrm>
          <a:off x="3825557" y="1512607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0CBAD3D-41E4-39F4-61A3-4F7623A6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56293"/>
              </p:ext>
            </p:extLst>
          </p:nvPr>
        </p:nvGraphicFramePr>
        <p:xfrm>
          <a:off x="39206191" y="15205437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50us / 280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EF5AE7-11CD-4B9E-7415-37198F0D770C}"/>
              </a:ext>
            </a:extLst>
          </p:cNvPr>
          <p:cNvSpPr/>
          <p:nvPr/>
        </p:nvSpPr>
        <p:spPr>
          <a:xfrm>
            <a:off x="7142621" y="1869507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6136866-784E-A386-62BA-CAD950B5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15922"/>
              </p:ext>
            </p:extLst>
          </p:nvPr>
        </p:nvGraphicFramePr>
        <p:xfrm>
          <a:off x="7139842" y="66147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DB85DCA-14EA-4A93-6A35-3A4F1892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25751"/>
              </p:ext>
            </p:extLst>
          </p:nvPr>
        </p:nvGraphicFramePr>
        <p:xfrm>
          <a:off x="12873625" y="66147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43D22D-B709-F0C9-A3D3-70C201C86B20}"/>
              </a:ext>
            </a:extLst>
          </p:cNvPr>
          <p:cNvSpPr/>
          <p:nvPr/>
        </p:nvSpPr>
        <p:spPr>
          <a:xfrm>
            <a:off x="12873625" y="1869507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p1_fft_ram_ctl.vhd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(C0,L1,L2,L3,R1,R2,R3)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(S/U/D/R/L)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m_wr_bank_en[7 * 5]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s_pi_fft_next_o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3CCD11-17D3-7D7C-0F6F-45A6521757D2}"/>
              </a:ext>
            </a:extLst>
          </p:cNvPr>
          <p:cNvSpPr/>
          <p:nvPr/>
        </p:nvSpPr>
        <p:spPr>
          <a:xfrm>
            <a:off x="16841751" y="186950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8CF2EC-C706-4FD4-977D-F9E0C9DD9D4D}"/>
              </a:ext>
            </a:extLst>
          </p:cNvPr>
          <p:cNvSpPr/>
          <p:nvPr/>
        </p:nvSpPr>
        <p:spPr>
          <a:xfrm>
            <a:off x="16841750" y="524002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954D53-C5E3-F8C3-B50A-8E895AFE5906}"/>
              </a:ext>
            </a:extLst>
          </p:cNvPr>
          <p:cNvSpPr/>
          <p:nvPr/>
        </p:nvSpPr>
        <p:spPr>
          <a:xfrm>
            <a:off x="17181108" y="556667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65B4EF-8D52-584E-442B-24FF07B12B9A}"/>
              </a:ext>
            </a:extLst>
          </p:cNvPr>
          <p:cNvSpPr/>
          <p:nvPr/>
        </p:nvSpPr>
        <p:spPr>
          <a:xfrm>
            <a:off x="17573702" y="5891977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85060D-BBCA-AB04-2746-958510D1D1E2}"/>
              </a:ext>
            </a:extLst>
          </p:cNvPr>
          <p:cNvSpPr/>
          <p:nvPr/>
        </p:nvSpPr>
        <p:spPr>
          <a:xfrm>
            <a:off x="21202703" y="1869507"/>
            <a:ext cx="2745660" cy="627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CE5F89-A281-CA33-7487-549430E7A497}"/>
              </a:ext>
            </a:extLst>
          </p:cNvPr>
          <p:cNvSpPr/>
          <p:nvPr/>
        </p:nvSpPr>
        <p:spPr>
          <a:xfrm>
            <a:off x="26162692" y="283234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9C34B790-ECF3-C74E-97EA-AD298CE1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72361"/>
              </p:ext>
            </p:extLst>
          </p:nvPr>
        </p:nvGraphicFramePr>
        <p:xfrm>
          <a:off x="21202703" y="64562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16K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1AD06-4AA1-126A-60C6-4E5B70FC7BF1}"/>
              </a:ext>
            </a:extLst>
          </p:cNvPr>
          <p:cNvCxnSpPr>
            <a:cxnSpLocks/>
          </p:cNvCxnSpPr>
          <p:nvPr/>
        </p:nvCxnSpPr>
        <p:spPr>
          <a:xfrm>
            <a:off x="9981381" y="3007792"/>
            <a:ext cx="25492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04E56B-C77B-AC0E-7589-9EA2FB7B5D83}"/>
              </a:ext>
            </a:extLst>
          </p:cNvPr>
          <p:cNvCxnSpPr>
            <a:cxnSpLocks/>
          </p:cNvCxnSpPr>
          <p:nvPr/>
        </p:nvCxnSpPr>
        <p:spPr>
          <a:xfrm>
            <a:off x="19293819" y="30183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78F75F-8A17-B833-160D-19E3382EC3F0}"/>
              </a:ext>
            </a:extLst>
          </p:cNvPr>
          <p:cNvCxnSpPr>
            <a:cxnSpLocks/>
          </p:cNvCxnSpPr>
          <p:nvPr/>
        </p:nvCxnSpPr>
        <p:spPr>
          <a:xfrm>
            <a:off x="15739368" y="3018384"/>
            <a:ext cx="1102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82C502-D940-5896-1E8D-1DE2B7186A3A}"/>
              </a:ext>
            </a:extLst>
          </p:cNvPr>
          <p:cNvCxnSpPr>
            <a:cxnSpLocks/>
          </p:cNvCxnSpPr>
          <p:nvPr/>
        </p:nvCxnSpPr>
        <p:spPr>
          <a:xfrm>
            <a:off x="24136753" y="42629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09A302-07CD-AFC3-E7F6-643CC45E5196}"/>
              </a:ext>
            </a:extLst>
          </p:cNvPr>
          <p:cNvSpPr/>
          <p:nvPr/>
        </p:nvSpPr>
        <p:spPr>
          <a:xfrm>
            <a:off x="3606782" y="1666772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9ED79D-5325-EBB5-6BC3-7A0BB49C750D}"/>
              </a:ext>
            </a:extLst>
          </p:cNvPr>
          <p:cNvSpPr/>
          <p:nvPr/>
        </p:nvSpPr>
        <p:spPr>
          <a:xfrm>
            <a:off x="6943051" y="23923098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39396196-9B18-9A72-CE45-863F492F7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61689"/>
              </p:ext>
            </p:extLst>
          </p:nvPr>
        </p:nvGraphicFramePr>
        <p:xfrm>
          <a:off x="3606782" y="1545969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9E061-F1F6-2E79-CDF9-40140D553005}"/>
              </a:ext>
            </a:extLst>
          </p:cNvPr>
          <p:cNvCxnSpPr>
            <a:cxnSpLocks/>
          </p:cNvCxnSpPr>
          <p:nvPr/>
        </p:nvCxnSpPr>
        <p:spPr>
          <a:xfrm flipH="1">
            <a:off x="6369611" y="26699451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0FAFDF-F1BA-B7C6-49CC-1C6AA3F207B1}"/>
              </a:ext>
            </a:extLst>
          </p:cNvPr>
          <p:cNvSpPr/>
          <p:nvPr/>
        </p:nvSpPr>
        <p:spPr>
          <a:xfrm>
            <a:off x="16843140" y="21340684"/>
            <a:ext cx="2742881" cy="53587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s_axis_bf_fir_b_tdata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s_axis_te_b_beam_tdata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s_bf_ddc_wrapper_tclock_i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54A1BF-C29D-3A18-5098-8FFD65166E75}"/>
              </a:ext>
            </a:extLst>
          </p:cNvPr>
          <p:cNvSpPr/>
          <p:nvPr/>
        </p:nvSpPr>
        <p:spPr>
          <a:xfrm>
            <a:off x="20612400" y="21340684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2ED2B12-9C71-4344-68C9-9DE1F9CB6A9E}"/>
              </a:ext>
            </a:extLst>
          </p:cNvPr>
          <p:cNvCxnSpPr>
            <a:cxnSpLocks/>
          </p:cNvCxnSpPr>
          <p:nvPr/>
        </p:nvCxnSpPr>
        <p:spPr>
          <a:xfrm>
            <a:off x="11732976" y="22872517"/>
            <a:ext cx="11037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7643C12-6E45-D6A0-588A-BEF20E33F1F5}"/>
              </a:ext>
            </a:extLst>
          </p:cNvPr>
          <p:cNvCxnSpPr>
            <a:cxnSpLocks/>
          </p:cNvCxnSpPr>
          <p:nvPr/>
        </p:nvCxnSpPr>
        <p:spPr>
          <a:xfrm>
            <a:off x="20174771" y="25592011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55">
            <a:extLst>
              <a:ext uri="{FF2B5EF4-FFF2-40B4-BE49-F238E27FC236}">
                <a16:creationId xmlns:a16="http://schemas.microsoft.com/office/drawing/2014/main" id="{5DE09C3F-FC91-58F3-F2F8-4DB9678FB3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155081" y="23634777"/>
            <a:ext cx="3447295" cy="589131"/>
          </a:xfrm>
          <a:prstGeom prst="bentConnector3">
            <a:avLst>
              <a:gd name="adj1" fmla="val 1001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3D7488F-EF2D-A82E-DC93-9792B6C8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0548"/>
              </p:ext>
            </p:extLst>
          </p:nvPr>
        </p:nvGraphicFramePr>
        <p:xfrm>
          <a:off x="20612400" y="20127896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280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3DC2B72-3E26-D48A-9476-6A125815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5089"/>
              </p:ext>
            </p:extLst>
          </p:nvPr>
        </p:nvGraphicFramePr>
        <p:xfrm>
          <a:off x="16841750" y="2012823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9CF3CA6-B231-7EB8-7ABE-FCA569FE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06429"/>
              </p:ext>
            </p:extLst>
          </p:nvPr>
        </p:nvGraphicFramePr>
        <p:xfrm>
          <a:off x="12873625" y="2012789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41DB22B7-69F7-484B-8C97-743303EFE17B}"/>
              </a:ext>
            </a:extLst>
          </p:cNvPr>
          <p:cNvSpPr/>
          <p:nvPr/>
        </p:nvSpPr>
        <p:spPr>
          <a:xfrm>
            <a:off x="12873625" y="21335924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p1_fft_ram_ctl.vhd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(C0,L1,L2,L3,R1,R2,R3)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(S/U/D/R/L)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m_wr_bank_en[7 * 5]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s_pi_fft_next_o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84" name="직선 연결선 55">
            <a:extLst>
              <a:ext uri="{FF2B5EF4-FFF2-40B4-BE49-F238E27FC236}">
                <a16:creationId xmlns:a16="http://schemas.microsoft.com/office/drawing/2014/main" id="{6DF974C1-E9CC-9345-2E58-432ABA39C8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9307" y="12455313"/>
            <a:ext cx="19840600" cy="966739"/>
          </a:xfrm>
          <a:prstGeom prst="bentConnector3">
            <a:avLst>
              <a:gd name="adj1" fmla="val 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F20ED6A-75FA-BB76-C921-25545C1350E5}"/>
              </a:ext>
            </a:extLst>
          </p:cNvPr>
          <p:cNvCxnSpPr>
            <a:cxnSpLocks/>
          </p:cNvCxnSpPr>
          <p:nvPr/>
        </p:nvCxnSpPr>
        <p:spPr>
          <a:xfrm>
            <a:off x="15619285" y="22858983"/>
            <a:ext cx="11037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536E592-B530-14F9-033B-62D3BB8165C7}"/>
              </a:ext>
            </a:extLst>
          </p:cNvPr>
          <p:cNvSpPr/>
          <p:nvPr/>
        </p:nvSpPr>
        <p:spPr>
          <a:xfrm>
            <a:off x="18009257" y="63266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B936A9C-6545-593C-DE97-F1D7D1865BDE}"/>
              </a:ext>
            </a:extLst>
          </p:cNvPr>
          <p:cNvSpPr/>
          <p:nvPr/>
        </p:nvSpPr>
        <p:spPr>
          <a:xfrm>
            <a:off x="24612182" y="2133592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7FAB582-411F-7944-BE6B-B51756DDD71B}"/>
              </a:ext>
            </a:extLst>
          </p:cNvPr>
          <p:cNvSpPr/>
          <p:nvPr/>
        </p:nvSpPr>
        <p:spPr>
          <a:xfrm>
            <a:off x="20608691" y="14450850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4E40A66D-5F17-7B78-1045-1D8A325C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0548"/>
              </p:ext>
            </p:extLst>
          </p:nvPr>
        </p:nvGraphicFramePr>
        <p:xfrm>
          <a:off x="20608691" y="1323806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280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D6FDF1-E8D1-03F1-E2CD-E8C38613433D}"/>
              </a:ext>
            </a:extLst>
          </p:cNvPr>
          <p:cNvSpPr/>
          <p:nvPr/>
        </p:nvSpPr>
        <p:spPr>
          <a:xfrm>
            <a:off x="24612181" y="14449889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9A7D18C-FF2D-655D-8F2B-0C51F058029B}"/>
              </a:ext>
            </a:extLst>
          </p:cNvPr>
          <p:cNvCxnSpPr>
            <a:cxnSpLocks/>
          </p:cNvCxnSpPr>
          <p:nvPr/>
        </p:nvCxnSpPr>
        <p:spPr>
          <a:xfrm>
            <a:off x="20173294" y="16790911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83D8DD9-AD7C-F2F9-BFCC-EF18872E1374}"/>
              </a:ext>
            </a:extLst>
          </p:cNvPr>
          <p:cNvCxnSpPr/>
          <p:nvPr/>
        </p:nvCxnSpPr>
        <p:spPr>
          <a:xfrm flipV="1">
            <a:off x="20173294" y="16814800"/>
            <a:ext cx="0" cy="5390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2750</TotalTime>
  <Words>7198</Words>
  <Application>Microsoft Office PowerPoint</Application>
  <PresentationFormat>사용자 지정</PresentationFormat>
  <Paragraphs>1621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86</cp:revision>
  <dcterms:created xsi:type="dcterms:W3CDTF">2023-10-25T14:31:37Z</dcterms:created>
  <dcterms:modified xsi:type="dcterms:W3CDTF">2023-12-25T20:46:06Z</dcterms:modified>
</cp:coreProperties>
</file>