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60" r:id="rId3"/>
    <p:sldId id="259" r:id="rId4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009" userDrawn="1">
          <p15:clr>
            <a:srgbClr val="A4A3A4"/>
          </p15:clr>
        </p15:guide>
        <p15:guide id="2" pos="3276" userDrawn="1">
          <p15:clr>
            <a:srgbClr val="A4A3A4"/>
          </p15:clr>
        </p15:guide>
        <p15:guide id="3" orient="horz" pos="1598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orient="horz" pos="15001" userDrawn="1">
          <p15:clr>
            <a:srgbClr val="A4A3A4"/>
          </p15:clr>
        </p15:guide>
        <p15:guide id="6" orient="horz" pos="7268" userDrawn="1">
          <p15:clr>
            <a:srgbClr val="A4A3A4"/>
          </p15:clr>
        </p15:guide>
        <p15:guide id="7" orient="horz" pos="5000" userDrawn="1">
          <p15:clr>
            <a:srgbClr val="A4A3A4"/>
          </p15:clr>
        </p15:guide>
        <p15:guide id="8" orient="horz" pos="10669" userDrawn="1">
          <p15:clr>
            <a:srgbClr val="A4A3A4"/>
          </p15:clr>
        </p15:guide>
        <p15:guide id="9" orient="horz" pos="8538" userDrawn="1">
          <p15:clr>
            <a:srgbClr val="A4A3A4"/>
          </p15:clr>
        </p15:guide>
        <p15:guide id="10" pos="4387" userDrawn="1">
          <p15:clr>
            <a:srgbClr val="A4A3A4"/>
          </p15:clr>
        </p15:guide>
        <p15:guide id="11" pos="8129" userDrawn="1">
          <p15:clr>
            <a:srgbClr val="A4A3A4"/>
          </p15:clr>
        </p15:guide>
        <p15:guide id="12" pos="12325" userDrawn="1">
          <p15:clr>
            <a:srgbClr val="A4A3A4"/>
          </p15:clr>
        </p15:guide>
        <p15:guide id="13" pos="15205" userDrawn="1">
          <p15:clr>
            <a:srgbClr val="A4A3A4"/>
          </p15:clr>
        </p15:guide>
        <p15:guide id="14" pos="134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 autoAdjust="0"/>
    <p:restoredTop sz="94660"/>
  </p:normalViewPr>
  <p:slideViewPr>
    <p:cSldViewPr snapToGrid="0">
      <p:cViewPr>
        <p:scale>
          <a:sx n="100" d="100"/>
          <a:sy n="100" d="100"/>
        </p:scale>
        <p:origin x="48" y="-5424"/>
      </p:cViewPr>
      <p:guideLst>
        <p:guide pos="1009"/>
        <p:guide pos="3276"/>
        <p:guide orient="horz" pos="1598"/>
        <p:guide orient="horz" pos="3866"/>
        <p:guide orient="horz" pos="15001"/>
        <p:guide orient="horz" pos="7268"/>
        <p:guide orient="horz" pos="5000"/>
        <p:guide orient="horz" pos="10669"/>
        <p:guide orient="horz" pos="8538"/>
        <p:guide pos="4387"/>
        <p:guide pos="8129"/>
        <p:guide pos="12325"/>
        <p:guide pos="15205"/>
        <p:guide pos="134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2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9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8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0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3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9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AD83-7645-4053-9239-1088838810B5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36710" rtl="0" eaLnBrk="1" latinLnBrk="1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1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B2708CA-8653-F5E7-1260-E5D9120B39B8}"/>
              </a:ext>
            </a:extLst>
          </p:cNvPr>
          <p:cNvCxnSpPr>
            <a:cxnSpLocks/>
          </p:cNvCxnSpPr>
          <p:nvPr/>
        </p:nvCxnSpPr>
        <p:spPr>
          <a:xfrm>
            <a:off x="9885512" y="3556432"/>
            <a:ext cx="498099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7FB195-87B2-5B71-3B86-C31DEC18F839}"/>
              </a:ext>
            </a:extLst>
          </p:cNvPr>
          <p:cNvSpPr/>
          <p:nvPr/>
        </p:nvSpPr>
        <p:spPr>
          <a:xfrm>
            <a:off x="10723987" y="2254397"/>
            <a:ext cx="2745660" cy="121834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m_scb_data_wrapper.vhd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drpaddr_in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drpen_in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drpdi_in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drpdo_out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drpdy_out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drpwe_in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loopback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power_down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gt_reset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drpclk_in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init_clk_i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channel_up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frame_err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hard_err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lane_up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soft_err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m_axi_scb_data_clk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m_axi_scb_data_tvalid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m_axi_scb_data_tlast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m_axi_scb_data_tdata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s_axi_scb_data_clk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s_axi_scb_data_tvalid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s_axi_scb_data_tready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s_axi_scb_data_tlast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s_axi_scb_data_tdata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m_scb_data_user_bus_up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s_scb_data_clock_i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s_scb_data_reset_n_i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s_scb_data_tnext_i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s_scb_data_gt_n_i</a:t>
            </a: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3F77111-E307-7513-8B6B-BDBFE87D5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323345"/>
              </p:ext>
            </p:extLst>
          </p:nvPr>
        </p:nvGraphicFramePr>
        <p:xfrm>
          <a:off x="19101002" y="1046369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SYSTM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300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60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3F3542-6BFE-E216-CBCD-594EEC3ADCA4}"/>
              </a:ext>
            </a:extLst>
          </p:cNvPr>
          <p:cNvSpPr/>
          <p:nvPr/>
        </p:nvSpPr>
        <p:spPr>
          <a:xfrm>
            <a:off x="642909" y="661479"/>
            <a:ext cx="2135980" cy="20365963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spb_top.vhd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tx_disable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rx_loss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FPGA_TXD_O_PAD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FPGA_LED_USER_PAD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FPGA_LED_1_PAD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FPGA_LED_2_PAD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FPGA_KEY_1_PAD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FPGA_KEY_2_PAD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CLK_200MHZ_P_PAD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CLK_200MHZ_N_PAD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FPGA_RST_N_PAD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system_clk_p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system_clk_n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system_reset_n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j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scb_GTPQ2_P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scb_GTPQ2_N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scb_RXP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scb_RXN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scb_TXP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scb_TXN</a:t>
            </a:r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te_GTPQ2_P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te_GTPQ2_N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te_RXP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te_RXN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te_TXP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te_TXN</a:t>
            </a:r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fft_GTPQ2_P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fft_GTPQ2_N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fft_RXP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fft_RXN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fft_TXP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fft_TXN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p1_TXN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p2_TXN</a:t>
            </a:r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drm_GTPQ2_P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drm_GTPQ2_N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drm_RXP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drm_RXN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drm_TXP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drm_TXN</a:t>
            </a:r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UART_RXD</a:t>
            </a:r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472ECA-BE45-137D-42A7-A6EC0CA8792B}"/>
              </a:ext>
            </a:extLst>
          </p:cNvPr>
          <p:cNvSpPr/>
          <p:nvPr/>
        </p:nvSpPr>
        <p:spPr>
          <a:xfrm>
            <a:off x="19101002" y="2254398"/>
            <a:ext cx="2745660" cy="470128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bf_ram.vhd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s_axis_scb_data_clk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s_axis_scb_data_tvalid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s_axis_scb_data_tlast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s_axis_scb_data_tdata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s_rd_bf_ram_tnext_o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s_rd_bf_ram_tenable_i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s_rd_bf_ram_taddr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s_rd_bf_ram_tdata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s_bf_ram_reset_n_i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s_bf_ram_clock_i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6ABF9-CCEC-69BC-8E32-C3A4E1EAA1B7}"/>
              </a:ext>
            </a:extLst>
          </p:cNvPr>
          <p:cNvSpPr/>
          <p:nvPr/>
        </p:nvSpPr>
        <p:spPr>
          <a:xfrm>
            <a:off x="22888687" y="2254398"/>
            <a:ext cx="2745660" cy="470128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bf_buffer.vhd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m_rd_bf_ram_tnext_i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m_rd_bf_ram_tenable_o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m_rd_bf_ram_taddr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m_rd_bf_ram_tdata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s_rd_bf_main_ram_tnext_o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s_rd_bf_main_ram_tenable_i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s_rd_bf_main_ram_taddr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s_rd_bf_main_ram_tdata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s_bf_main_ram_treset_n_i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s_bf_main_ram_tclock_i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AC02F8D-CF9D-7B47-B849-89C9152436F3}"/>
              </a:ext>
            </a:extLst>
          </p:cNvPr>
          <p:cNvSpPr/>
          <p:nvPr/>
        </p:nvSpPr>
        <p:spPr>
          <a:xfrm>
            <a:off x="26530784" y="2254397"/>
            <a:ext cx="2745660" cy="47189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bf_main.vhd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m_rd_bf_main_ram_tnext_i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m_rd_bf_main_ram_tenable_o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m_rd_bf_main_ram_taddr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m_rd_bf_main_ram_tdata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m_axis_bf_main_tvalid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m_axis_bf_main_tready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m_axis_bf_main_tlast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m_axis_bf_main_tdata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s_bf_main_treset_n_i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s_bf_main_tclock_i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56BF564-BDFA-2A45-9B3C-E32CAAA0E8F3}"/>
              </a:ext>
            </a:extLst>
          </p:cNvPr>
          <p:cNvSpPr/>
          <p:nvPr/>
        </p:nvSpPr>
        <p:spPr>
          <a:xfrm>
            <a:off x="30464057" y="2216687"/>
            <a:ext cx="2742881" cy="74833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bf_fir_wrapper.vhd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S_AXIS_RELOAD[16]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S_AXIS_DATA[32]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S_AXIS_CONFIG[8,tl]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aresetn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M_AXIS_DATA[56]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event_s_data_tlast_missing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event_s_data_tlast_unexpected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event_s_reload_tlast_missing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event_s_reload_tlast_unexpected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m_axis_bf_fir_b_tvalid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m_axis_bf_fir_b_tready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m_axis_bf_fir_b_tlast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m_axis_bf_fir_b_tdata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s_axis_bf_main_tvalid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s_axis_bf_main_tready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s_axis_bf_main_tlast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s_axis_bf_main_tdata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s_axis_bf_cmd_reg_tvalid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s_axis_bf_cmd_reg_tlast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s_axis_bf_cmd_reg_tdata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s_bf_fir_wrapper_treset_n_i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s_bf_fir_wrapper_tclock_i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1E6955-A293-CD80-37F1-3B304556A7FB}"/>
              </a:ext>
            </a:extLst>
          </p:cNvPr>
          <p:cNvSpPr/>
          <p:nvPr/>
        </p:nvSpPr>
        <p:spPr>
          <a:xfrm>
            <a:off x="19101002" y="10125486"/>
            <a:ext cx="2745660" cy="28925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bf_cmd_reg_ram_i : bf_ram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s_axis_scb_data_clk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s_axis_scb_data_tvalid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s_axis_scb_data_tlast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s_axis_scb_data_tdata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s_rd_bf_ram_tnext_o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s_rd_bf_ram_tenable_i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s_rd_bf_ram_taddr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s_rd_bf_ram_tdata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s_bf_ram_clock_i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B021A5E-535D-761B-9ABF-056553BB94AD}"/>
              </a:ext>
            </a:extLst>
          </p:cNvPr>
          <p:cNvSpPr/>
          <p:nvPr/>
        </p:nvSpPr>
        <p:spPr>
          <a:xfrm>
            <a:off x="22888687" y="10125486"/>
            <a:ext cx="2745660" cy="76384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bf_cmd_reg.vhd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m_rd_bf_cmd_reg_ram_tnext_i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m_rd_bf_cmd_reg_ram_tenable_o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m_rd_bf_cmd_reg_ram_taddr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m_rd_bf_cmd_reg_ram_tdata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m_axis_bf_cmd_reg_tvalid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m_axis_bf_cmd_reg_tlast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m_axis_bf_cmd_reg_tdata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s_axis_bf_fir_tready_i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m_axis_drm_tvalid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m_axis_drm_tready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m_axis_drm_tkeep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m_axis_drm_tdata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m_axis_te_beam_tvalid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m_axis_te_beam_tready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m_axis_te_beam_tlast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m_axis_te_beam_tdata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s00_arb_req_suppress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s01_arb_req_suppress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m_axis_te_b_beam_tvalid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m_axis_te_b_beam_tready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m_axis_te_b_beam_tlast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m_axis_te_b_beam_tdata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s_bf_cmd_reg_ram_treset_n_i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s_bf_cmd_reg_ram_tclock_i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33291E-8FD0-9EAF-6C21-5103D3CFCD04}"/>
              </a:ext>
            </a:extLst>
          </p:cNvPr>
          <p:cNvSpPr/>
          <p:nvPr/>
        </p:nvSpPr>
        <p:spPr>
          <a:xfrm>
            <a:off x="14866507" y="2178386"/>
            <a:ext cx="2745660" cy="47012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axis_interconnect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S00_AXIS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S01_AXIS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M00_AXIS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m00_aclk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m00_aresetn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s01_aclk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s01_aresetn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s00_arb_req_suppress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s01_arb_req_suppress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195619D-1383-D846-016E-894382439DAB}"/>
              </a:ext>
            </a:extLst>
          </p:cNvPr>
          <p:cNvSpPr/>
          <p:nvPr/>
        </p:nvSpPr>
        <p:spPr>
          <a:xfrm>
            <a:off x="39208970" y="2178386"/>
            <a:ext cx="2742881" cy="123821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s_fft_wrapper.vhd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drpaddr_in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drpen_in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drpdi_in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drpdo_out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drpdy_out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drpwe_in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loopback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power_down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gt_reset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drpclk_in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init_clk_i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channel_up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frame_err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hard_err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lane_up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soft_err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m_axis_bf_fir_tclock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s_axis_bf_fir_tclock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bf_fir_fft_user_bus_up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s_bf_fir_fft_clock_i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s_bf_fir_fft_reset_n_i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s_bf_fir_fft_tnext_i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s_bf_fir_fft_gt_n_i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83194A-1956-E51A-F1C5-97CEEB265AB0}"/>
              </a:ext>
            </a:extLst>
          </p:cNvPr>
          <p:cNvSpPr/>
          <p:nvPr/>
        </p:nvSpPr>
        <p:spPr>
          <a:xfrm>
            <a:off x="39208970" y="16413465"/>
            <a:ext cx="2742881" cy="124472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s_ddc_wrapper.vhd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drpaddr_in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drpen_in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drpdi_in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drpdo_out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drpdy_out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drpwe_in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loopback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power_down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gt_reset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drpclk_in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init_clk_i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channel_up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frame_err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hard_err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lane_up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soft_err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m_axis_ddc_fft_tclock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m_axis_ddc_fft_tvalid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m_axis_ddc_fft_tlast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m_axis_ddc_fft_tdata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s_axis_ddc_fft_tclock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s_axis_ddc_fft_tvalid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s_axis_ddc_fft_tready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s_axis_ddc_fft_tlast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s_axis_ddc_fft_tdata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ddc_fft_user_bus_up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s_ddc_fft_clock_i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s_ddc_fft_reset_n_i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s_ddc_fft_tnext_i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s_ddc_fft_gt_n_i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A2D4E1-885C-7FCF-AAAF-6F68433499B8}"/>
              </a:ext>
            </a:extLst>
          </p:cNvPr>
          <p:cNvSpPr/>
          <p:nvPr/>
        </p:nvSpPr>
        <p:spPr>
          <a:xfrm>
            <a:off x="35148179" y="2178386"/>
            <a:ext cx="2745660" cy="47012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axis_interconnect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S00_AXIS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S01_AXIS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M00_AXIS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m00_aclk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m00_aresetn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s01_aclk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s01_aresetn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s00_arb_req_suppress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s01_arb_req_suppress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A67C980-5835-0E99-9410-34D262ACF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54451"/>
              </p:ext>
            </p:extLst>
          </p:nvPr>
        </p:nvGraphicFramePr>
        <p:xfrm>
          <a:off x="7139852" y="1008659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USER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300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60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89D86F-992D-73D5-3CE7-4EED7E4895AD}"/>
              </a:ext>
            </a:extLst>
          </p:cNvPr>
          <p:cNvSpPr/>
          <p:nvPr/>
        </p:nvSpPr>
        <p:spPr>
          <a:xfrm>
            <a:off x="7140682" y="2216687"/>
            <a:ext cx="2745660" cy="122212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m_te_data_wrapper.vhd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drpaddr_in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drpen_in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drpdi_in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drpdo_out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drpdy_out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drpwe_in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loopback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power_down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gt_reset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drpclk_in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init_clk_i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channel_up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frame_err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hard_err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lane_up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soft_err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m_axi_te_data_clk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m_axi_te_data_tvalid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m_axi_te_data_tlast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m_axi_te_data_tdata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s_axi_te_data_clk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s_axi_te_data_tvalid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s_axi_te_data_tready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s_axi_te_data_tlast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s_axi_te_data_tdata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m_te_data_user_bus_up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s_te_data_clock_i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s_te_data_reset_n_i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s_te_data_tnext_i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s_te_data_gt_n_i</a:t>
            </a: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579A5FA-B06E-4084-BC29-4F8183C993A5}"/>
              </a:ext>
            </a:extLst>
          </p:cNvPr>
          <p:cNvCxnSpPr>
            <a:cxnSpLocks/>
          </p:cNvCxnSpPr>
          <p:nvPr/>
        </p:nvCxnSpPr>
        <p:spPr>
          <a:xfrm>
            <a:off x="13469647" y="3007792"/>
            <a:ext cx="13968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E936131-C405-8F7D-5F2A-C77E27862622}"/>
              </a:ext>
            </a:extLst>
          </p:cNvPr>
          <p:cNvCxnSpPr>
            <a:cxnSpLocks/>
          </p:cNvCxnSpPr>
          <p:nvPr/>
        </p:nvCxnSpPr>
        <p:spPr>
          <a:xfrm>
            <a:off x="17612167" y="3873932"/>
            <a:ext cx="148883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963A553-FE75-AA58-DA08-EDB6803381A2}"/>
              </a:ext>
            </a:extLst>
          </p:cNvPr>
          <p:cNvCxnSpPr>
            <a:cxnSpLocks/>
          </p:cNvCxnSpPr>
          <p:nvPr/>
        </p:nvCxnSpPr>
        <p:spPr>
          <a:xfrm>
            <a:off x="18471745" y="11100232"/>
            <a:ext cx="62925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55">
            <a:extLst>
              <a:ext uri="{FF2B5EF4-FFF2-40B4-BE49-F238E27FC236}">
                <a16:creationId xmlns:a16="http://schemas.microsoft.com/office/drawing/2014/main" id="{E3D48117-B3DF-A5DC-8D05-C8170AD5078E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741113" y="7338772"/>
            <a:ext cx="7226300" cy="296619"/>
          </a:xfrm>
          <a:prstGeom prst="bentConnector3">
            <a:avLst>
              <a:gd name="adj1" fmla="val 8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93DE3BE-F56F-2BB0-F517-269085BDAC17}"/>
              </a:ext>
            </a:extLst>
          </p:cNvPr>
          <p:cNvCxnSpPr>
            <a:cxnSpLocks/>
          </p:cNvCxnSpPr>
          <p:nvPr/>
        </p:nvCxnSpPr>
        <p:spPr>
          <a:xfrm>
            <a:off x="21991046" y="3873931"/>
            <a:ext cx="8414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9291BB0-1EDC-03F8-20C0-48668279D81D}"/>
              </a:ext>
            </a:extLst>
          </p:cNvPr>
          <p:cNvCxnSpPr>
            <a:cxnSpLocks/>
          </p:cNvCxnSpPr>
          <p:nvPr/>
        </p:nvCxnSpPr>
        <p:spPr>
          <a:xfrm>
            <a:off x="25634347" y="3873931"/>
            <a:ext cx="8414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CA0D851-BA82-920B-C1DD-29AE83E08F87}"/>
              </a:ext>
            </a:extLst>
          </p:cNvPr>
          <p:cNvCxnSpPr>
            <a:cxnSpLocks/>
          </p:cNvCxnSpPr>
          <p:nvPr/>
        </p:nvCxnSpPr>
        <p:spPr>
          <a:xfrm>
            <a:off x="29972191" y="7683931"/>
            <a:ext cx="51296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8444E96-F1A6-4849-E30E-20B1087F854C}"/>
              </a:ext>
            </a:extLst>
          </p:cNvPr>
          <p:cNvCxnSpPr>
            <a:cxnSpLocks/>
          </p:cNvCxnSpPr>
          <p:nvPr/>
        </p:nvCxnSpPr>
        <p:spPr>
          <a:xfrm>
            <a:off x="21984430" y="11989232"/>
            <a:ext cx="8414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C1AD42F-7CCC-D9F3-9DB2-6A1D78618493}"/>
              </a:ext>
            </a:extLst>
          </p:cNvPr>
          <p:cNvSpPr/>
          <p:nvPr/>
        </p:nvSpPr>
        <p:spPr>
          <a:xfrm>
            <a:off x="19094236" y="16886917"/>
            <a:ext cx="2745660" cy="122113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m_drm_data_wrapper.vhd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drpaddr_in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drpen_in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drpdi_in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drpdo_out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drpdy_out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drpwe_in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loopback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power_down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gt_reset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drpclk_in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init_clk_i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channel_up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frame_err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hard_err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lane_up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soft_err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m_axi_drm_data_clk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m_axi_drm_data_tvalid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m_axi_drm_data_tlast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m_axi_drm_data_tdata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s_axi_drm_data_clk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s_axi_drm_data_tvalid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s_axi_drm_data_tready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s_axi_drm_data_tlast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s_axi_drm_data_tdata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m_drm_data_user_bus_up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s_drm_data_clock_i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s_drm_data_reset_n_i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s_drm_data_tnext_i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s_drm_data_gt_n_i</a:t>
            </a: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4A1B83A-80F1-D82A-1326-431979986741}"/>
              </a:ext>
            </a:extLst>
          </p:cNvPr>
          <p:cNvSpPr/>
          <p:nvPr/>
        </p:nvSpPr>
        <p:spPr>
          <a:xfrm>
            <a:off x="22430505" y="25647198"/>
            <a:ext cx="2745659" cy="3399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axis_interconnect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S00_AXIS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M00_AXIS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m00_aclk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m00_aresetn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07500CB-577F-5DDC-DFCE-167DF160551B}"/>
              </a:ext>
            </a:extLst>
          </p:cNvPr>
          <p:cNvCxnSpPr>
            <a:cxnSpLocks/>
          </p:cNvCxnSpPr>
          <p:nvPr/>
        </p:nvCxnSpPr>
        <p:spPr>
          <a:xfrm flipH="1">
            <a:off x="21857065" y="27141880"/>
            <a:ext cx="5734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7DEECB53-47AD-8466-5A7B-5F7882376DC7}"/>
              </a:ext>
            </a:extLst>
          </p:cNvPr>
          <p:cNvCxnSpPr>
            <a:cxnSpLocks/>
          </p:cNvCxnSpPr>
          <p:nvPr/>
        </p:nvCxnSpPr>
        <p:spPr>
          <a:xfrm flipH="1">
            <a:off x="25240905" y="26988014"/>
            <a:ext cx="7482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55">
            <a:extLst>
              <a:ext uri="{FF2B5EF4-FFF2-40B4-BE49-F238E27FC236}">
                <a16:creationId xmlns:a16="http://schemas.microsoft.com/office/drawing/2014/main" id="{8DAF4B69-48C3-F604-2EA3-9C63AB768848}"/>
              </a:ext>
            </a:extLst>
          </p:cNvPr>
          <p:cNvCxnSpPr>
            <a:cxnSpLocks/>
          </p:cNvCxnSpPr>
          <p:nvPr/>
        </p:nvCxnSpPr>
        <p:spPr>
          <a:xfrm rot="16200000" flipV="1">
            <a:off x="19053545" y="20044295"/>
            <a:ext cx="13523044" cy="364393"/>
          </a:xfrm>
          <a:prstGeom prst="bentConnector3">
            <a:avLst>
              <a:gd name="adj1" fmla="val 10010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B852B79-75DA-6E8D-6386-F017FCE9CEDE}"/>
              </a:ext>
            </a:extLst>
          </p:cNvPr>
          <p:cNvCxnSpPr>
            <a:cxnSpLocks/>
          </p:cNvCxnSpPr>
          <p:nvPr/>
        </p:nvCxnSpPr>
        <p:spPr>
          <a:xfrm>
            <a:off x="29839688" y="8509432"/>
            <a:ext cx="6243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55">
            <a:extLst>
              <a:ext uri="{FF2B5EF4-FFF2-40B4-BE49-F238E27FC236}">
                <a16:creationId xmlns:a16="http://schemas.microsoft.com/office/drawing/2014/main" id="{562F428F-831C-7E1C-234E-ADEE5C6C49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652844" y="8496731"/>
            <a:ext cx="4186844" cy="3444838"/>
          </a:xfrm>
          <a:prstGeom prst="bentConnector3">
            <a:avLst>
              <a:gd name="adj1" fmla="val 7760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2F09043B-A06E-7BF4-E578-B4F390A2788D}"/>
              </a:ext>
            </a:extLst>
          </p:cNvPr>
          <p:cNvCxnSpPr>
            <a:cxnSpLocks/>
          </p:cNvCxnSpPr>
          <p:nvPr/>
        </p:nvCxnSpPr>
        <p:spPr>
          <a:xfrm>
            <a:off x="34753394" y="17095140"/>
            <a:ext cx="6243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B5702D4-39C5-313B-C50A-A1928BF22EC8}"/>
              </a:ext>
            </a:extLst>
          </p:cNvPr>
          <p:cNvCxnSpPr>
            <a:cxnSpLocks/>
          </p:cNvCxnSpPr>
          <p:nvPr/>
        </p:nvCxnSpPr>
        <p:spPr>
          <a:xfrm>
            <a:off x="38308410" y="18048241"/>
            <a:ext cx="6243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7448535-1979-E5C9-2B58-3A8203AD8C2B}"/>
              </a:ext>
            </a:extLst>
          </p:cNvPr>
          <p:cNvCxnSpPr>
            <a:cxnSpLocks/>
          </p:cNvCxnSpPr>
          <p:nvPr/>
        </p:nvCxnSpPr>
        <p:spPr>
          <a:xfrm>
            <a:off x="33744137" y="3138441"/>
            <a:ext cx="121384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FF16B5D-22D3-9F3D-F0FA-670D10014726}"/>
              </a:ext>
            </a:extLst>
          </p:cNvPr>
          <p:cNvCxnSpPr>
            <a:cxnSpLocks/>
          </p:cNvCxnSpPr>
          <p:nvPr/>
        </p:nvCxnSpPr>
        <p:spPr>
          <a:xfrm>
            <a:off x="38118645" y="3785031"/>
            <a:ext cx="99089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9E02DB19-2262-8DDC-DC0E-4C1F84D9AD91}"/>
              </a:ext>
            </a:extLst>
          </p:cNvPr>
          <p:cNvCxnSpPr>
            <a:cxnSpLocks/>
          </p:cNvCxnSpPr>
          <p:nvPr/>
        </p:nvCxnSpPr>
        <p:spPr>
          <a:xfrm>
            <a:off x="34156844" y="4356530"/>
            <a:ext cx="92606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55">
            <a:extLst>
              <a:ext uri="{FF2B5EF4-FFF2-40B4-BE49-F238E27FC236}">
                <a16:creationId xmlns:a16="http://schemas.microsoft.com/office/drawing/2014/main" id="{30AF1599-4E95-2C09-D885-34B4342ED578}"/>
              </a:ext>
            </a:extLst>
          </p:cNvPr>
          <p:cNvCxnSpPr>
            <a:cxnSpLocks/>
          </p:cNvCxnSpPr>
          <p:nvPr/>
        </p:nvCxnSpPr>
        <p:spPr>
          <a:xfrm rot="5400000">
            <a:off x="24687634" y="5303244"/>
            <a:ext cx="10415923" cy="8522496"/>
          </a:xfrm>
          <a:prstGeom prst="bentConnector3">
            <a:avLst>
              <a:gd name="adj1" fmla="val 9950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47D110E-2178-85F6-5D14-1CC96B9597A9}"/>
              </a:ext>
            </a:extLst>
          </p:cNvPr>
          <p:cNvCxnSpPr>
            <a:cxnSpLocks/>
          </p:cNvCxnSpPr>
          <p:nvPr/>
        </p:nvCxnSpPr>
        <p:spPr>
          <a:xfrm>
            <a:off x="33861988" y="18568230"/>
            <a:ext cx="15157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55">
            <a:extLst>
              <a:ext uri="{FF2B5EF4-FFF2-40B4-BE49-F238E27FC236}">
                <a16:creationId xmlns:a16="http://schemas.microsoft.com/office/drawing/2014/main" id="{00D93170-BDFB-6434-4C70-1FA866D4F8DA}"/>
              </a:ext>
            </a:extLst>
          </p:cNvPr>
          <p:cNvCxnSpPr>
            <a:cxnSpLocks/>
          </p:cNvCxnSpPr>
          <p:nvPr/>
        </p:nvCxnSpPr>
        <p:spPr>
          <a:xfrm rot="10800000">
            <a:off x="25652848" y="16081772"/>
            <a:ext cx="8162248" cy="248645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55">
            <a:extLst>
              <a:ext uri="{FF2B5EF4-FFF2-40B4-BE49-F238E27FC236}">
                <a16:creationId xmlns:a16="http://schemas.microsoft.com/office/drawing/2014/main" id="{8AA891C0-CBB0-EA07-5F58-6D0F78E252E2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316920" y="6008550"/>
            <a:ext cx="2667900" cy="638944"/>
          </a:xfrm>
          <a:prstGeom prst="bentConnector3">
            <a:avLst>
              <a:gd name="adj1" fmla="val 9855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55">
            <a:extLst>
              <a:ext uri="{FF2B5EF4-FFF2-40B4-BE49-F238E27FC236}">
                <a16:creationId xmlns:a16="http://schemas.microsoft.com/office/drawing/2014/main" id="{0968E79B-D7D6-7D21-EBA3-893B274FA9B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730677" y="11072422"/>
            <a:ext cx="10502642" cy="1542793"/>
          </a:xfrm>
          <a:prstGeom prst="bentConnector3">
            <a:avLst>
              <a:gd name="adj1" fmla="val 998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55">
            <a:extLst>
              <a:ext uri="{FF2B5EF4-FFF2-40B4-BE49-F238E27FC236}">
                <a16:creationId xmlns:a16="http://schemas.microsoft.com/office/drawing/2014/main" id="{178066AD-A5F9-56C3-A637-DA294BF19D90}"/>
              </a:ext>
            </a:extLst>
          </p:cNvPr>
          <p:cNvCxnSpPr>
            <a:cxnSpLocks/>
          </p:cNvCxnSpPr>
          <p:nvPr/>
        </p:nvCxnSpPr>
        <p:spPr>
          <a:xfrm rot="5400000">
            <a:off x="32096897" y="4236597"/>
            <a:ext cx="2718567" cy="518710"/>
          </a:xfrm>
          <a:prstGeom prst="bentConnector3">
            <a:avLst>
              <a:gd name="adj1" fmla="val 10138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2" name="표 161">
            <a:extLst>
              <a:ext uri="{FF2B5EF4-FFF2-40B4-BE49-F238E27FC236}">
                <a16:creationId xmlns:a16="http://schemas.microsoft.com/office/drawing/2014/main" id="{0D47F5CD-FBAF-4A97-70FD-91D7EDD0B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956317"/>
              </p:ext>
            </p:extLst>
          </p:nvPr>
        </p:nvGraphicFramePr>
        <p:xfrm>
          <a:off x="22876213" y="1046369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SYSTM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24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111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23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graphicFrame>
        <p:nvGraphicFramePr>
          <p:cNvPr id="163" name="표 162">
            <a:extLst>
              <a:ext uri="{FF2B5EF4-FFF2-40B4-BE49-F238E27FC236}">
                <a16:creationId xmlns:a16="http://schemas.microsoft.com/office/drawing/2014/main" id="{74782ADF-780B-C45A-B9EE-FFB01DE78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696550"/>
              </p:ext>
            </p:extLst>
          </p:nvPr>
        </p:nvGraphicFramePr>
        <p:xfrm>
          <a:off x="26532562" y="1073131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SYSTM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24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777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155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graphicFrame>
        <p:nvGraphicFramePr>
          <p:cNvPr id="164" name="표 163">
            <a:extLst>
              <a:ext uri="{FF2B5EF4-FFF2-40B4-BE49-F238E27FC236}">
                <a16:creationId xmlns:a16="http://schemas.microsoft.com/office/drawing/2014/main" id="{CD7B9A32-6AB1-B183-E52E-AB9AE07A0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336991"/>
              </p:ext>
            </p:extLst>
          </p:nvPr>
        </p:nvGraphicFramePr>
        <p:xfrm>
          <a:off x="30462667" y="1086415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SYSTM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140(35*4) B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28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graphicFrame>
        <p:nvGraphicFramePr>
          <p:cNvPr id="169" name="표 168">
            <a:extLst>
              <a:ext uri="{FF2B5EF4-FFF2-40B4-BE49-F238E27FC236}">
                <a16:creationId xmlns:a16="http://schemas.microsoft.com/office/drawing/2014/main" id="{8BFA46A4-6974-179A-C580-02FE24980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089059"/>
              </p:ext>
            </p:extLst>
          </p:nvPr>
        </p:nvGraphicFramePr>
        <p:xfrm>
          <a:off x="19096359" y="8917458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SYSTM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300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60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graphicFrame>
        <p:nvGraphicFramePr>
          <p:cNvPr id="170" name="표 169">
            <a:extLst>
              <a:ext uri="{FF2B5EF4-FFF2-40B4-BE49-F238E27FC236}">
                <a16:creationId xmlns:a16="http://schemas.microsoft.com/office/drawing/2014/main" id="{9208D166-B4F0-6703-8BD3-A99EE3BE8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935111"/>
              </p:ext>
            </p:extLst>
          </p:nvPr>
        </p:nvGraphicFramePr>
        <p:xfrm>
          <a:off x="22895453" y="8917458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SYSTM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300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60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5D419C49-8538-B373-5763-1F9851A48DFB}"/>
              </a:ext>
            </a:extLst>
          </p:cNvPr>
          <p:cNvSpPr/>
          <p:nvPr/>
        </p:nvSpPr>
        <p:spPr>
          <a:xfrm>
            <a:off x="3825557" y="16334103"/>
            <a:ext cx="2745660" cy="122113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m_p1_data_wrapper.vhd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drpaddr_in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drpen_in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drpdi_in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drpdo_out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drpdy_out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drpwe_in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loopback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power_down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gt_reset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drpclk_in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init_clk_i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channel_up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frame_err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hard_err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lane_up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soft_err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m_axi_p1_data_clk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m_axi_p1_data_tvalid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m_axi_p1_data_tlast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m_axi_p1_data_tdata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s_axi_p1_data_clk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s_axi_p1_data_tvalid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s_axi_p1_data_tready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s_axi_p1_data_tlast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s_axi_p1_data_tdata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m_drm_p1_user_bus_up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s_drm_p1_clock_i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s_drm_p1_reset_n_i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s_drm_p1_tnext_i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s_drm_p1_gt_n_i</a:t>
            </a: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FC1F88B-7E75-5C91-DF36-109CDFDB9D6B}"/>
              </a:ext>
            </a:extLst>
          </p:cNvPr>
          <p:cNvSpPr/>
          <p:nvPr/>
        </p:nvSpPr>
        <p:spPr>
          <a:xfrm>
            <a:off x="7161826" y="23589474"/>
            <a:ext cx="2745659" cy="49047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axi_vdma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(AXI Video DMA)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S_AXI_LITE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S_AXIS_S2MM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M_AXI_MM2S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M_AXI_S2MM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M_AXIS_MM2S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s_axi_lite_aclk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m_axi_mm2s_aclk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m_axis_mm2s_aclk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m_axi_s2mm_aclk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s_axis_s2mm_aclk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axi_resetn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mm2s_frame_ptr_out[5:0]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s2mm_frame_ptr_out[5:0]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mm2s_introut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s2mm_introut</a:t>
            </a:r>
          </a:p>
        </p:txBody>
      </p: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47DC86F0-B782-46E5-7DD3-B37C6B7B50AB}"/>
              </a:ext>
            </a:extLst>
          </p:cNvPr>
          <p:cNvCxnSpPr>
            <a:cxnSpLocks/>
          </p:cNvCxnSpPr>
          <p:nvPr/>
        </p:nvCxnSpPr>
        <p:spPr>
          <a:xfrm>
            <a:off x="6570387" y="26175132"/>
            <a:ext cx="62925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C46B157F-0BC1-7FA7-6C50-102A90252AC2}"/>
              </a:ext>
            </a:extLst>
          </p:cNvPr>
          <p:cNvSpPr/>
          <p:nvPr/>
        </p:nvSpPr>
        <p:spPr>
          <a:xfrm>
            <a:off x="11141685" y="16277806"/>
            <a:ext cx="2745660" cy="122113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m_p2_data_wrapper.vhd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drpaddr_in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drpen_in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drpdi_in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drpdo_out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drpdy_out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drpwe_in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loopback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power_down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gt_reset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drpclk_in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init_clk_i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channel_up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frame_err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hard_err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lane_up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soft_err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m_axi_p2_data_clk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m_axi_p2_data_tvalid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m_axi_p2_data_tlast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m_axi_p2_data_tdata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s_axi_p2_data_clk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s_axi_p2_data_tvalid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s_axi_p2_data_tready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s_axi_p2_data_tlast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s_axi_p2_data_tdata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m_drm_p2_user_bus_up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s_drm_p2_clock_i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s_drm_p2_reset_n_i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s_drm_p2_tnext_i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s_drm_p2_gt_n_i</a:t>
            </a: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C9F01EFD-D9F2-7336-180C-A4342AEEC8AA}"/>
              </a:ext>
            </a:extLst>
          </p:cNvPr>
          <p:cNvSpPr/>
          <p:nvPr/>
        </p:nvSpPr>
        <p:spPr>
          <a:xfrm>
            <a:off x="14477954" y="23533177"/>
            <a:ext cx="2745659" cy="49047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axi_vdma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(AXI Video DMA)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S_AXI_LITE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S_AXIS_S2MM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M_AXI_MM2S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M_AXI_S2MM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M_AXIS_MM2S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s_axi_lite_aclk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m_axi_mm2s_aclk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m_axis_mm2s_aclk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m_axi_s2mm_aclk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s_axis_s2mm_aclk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axi_resetn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mm2s_frame_ptr_out[5:0]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s2mm_frame_ptr_out[5:0]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mm2s_introut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s2mm_introut</a:t>
            </a:r>
          </a:p>
        </p:txBody>
      </p: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3F27C264-B608-DBA6-C91A-36143E34A1A9}"/>
              </a:ext>
            </a:extLst>
          </p:cNvPr>
          <p:cNvCxnSpPr>
            <a:cxnSpLocks/>
          </p:cNvCxnSpPr>
          <p:nvPr/>
        </p:nvCxnSpPr>
        <p:spPr>
          <a:xfrm>
            <a:off x="13886515" y="26118835"/>
            <a:ext cx="62925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B24BF9-5675-3E0C-0868-E7CAF1657D34}"/>
              </a:ext>
            </a:extLst>
          </p:cNvPr>
          <p:cNvSpPr/>
          <p:nvPr/>
        </p:nvSpPr>
        <p:spPr>
          <a:xfrm>
            <a:off x="27903614" y="23998926"/>
            <a:ext cx="2742881" cy="5358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bf_uart_wrapper.vhd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UART_RXD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m_axis_bf_uart_tvalid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m_axis_bf_uart_tready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m_axis_bf_uart_tlast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m_axis_bf_uart_tdata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s_bf_uart_wrapper_treset_n_i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s_bf_uart_wrapper_tclock_i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B23E465-17A5-51E4-969C-8912BD678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210070"/>
              </p:ext>
            </p:extLst>
          </p:nvPr>
        </p:nvGraphicFramePr>
        <p:xfrm>
          <a:off x="27903614" y="22786138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SYSTM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5usec/300BYTES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60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251915B2-8134-8D04-46DD-9E782C4A6348}"/>
              </a:ext>
            </a:extLst>
          </p:cNvPr>
          <p:cNvSpPr/>
          <p:nvPr/>
        </p:nvSpPr>
        <p:spPr>
          <a:xfrm>
            <a:off x="31605398" y="24433320"/>
            <a:ext cx="2745659" cy="49047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axi_vdma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(AXI Video DMA)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S_AXI_LITE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S_AXIS_S2MM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M_AXI_MM2S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M_AXI_S2MM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M_AXIS_MM2S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s_axi_lite_aclk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m_axi_mm2s_aclk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m_axis_mm2s_aclk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m_axi_s2mm_aclk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s_axis_s2mm_aclk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axi_resetn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mm2s_frame_ptr_out[5:0]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s2mm_frame_ptr_out[5:0]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mm2s_introut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s2mm_introut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079FBBE-D1B9-D71B-1677-F1187553D25E}"/>
              </a:ext>
            </a:extLst>
          </p:cNvPr>
          <p:cNvCxnSpPr>
            <a:cxnSpLocks/>
          </p:cNvCxnSpPr>
          <p:nvPr/>
        </p:nvCxnSpPr>
        <p:spPr>
          <a:xfrm>
            <a:off x="30824802" y="26484595"/>
            <a:ext cx="62925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E5294B4-4EEE-AE58-25F1-DE4ED59D3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764231"/>
              </p:ext>
            </p:extLst>
          </p:nvPr>
        </p:nvGraphicFramePr>
        <p:xfrm>
          <a:off x="10731701" y="1046369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USER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300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60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E64883B-BD8D-0BAF-5223-6B5211D53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51375"/>
              </p:ext>
            </p:extLst>
          </p:nvPr>
        </p:nvGraphicFramePr>
        <p:xfrm>
          <a:off x="11141685" y="15080443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USER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300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60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69A7F2F-404F-2135-EAFA-35CE1AF1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11759"/>
              </p:ext>
            </p:extLst>
          </p:nvPr>
        </p:nvGraphicFramePr>
        <p:xfrm>
          <a:off x="19101319" y="15684457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USER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300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60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3E11FCB-12D2-956E-E901-C12B769EE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986603"/>
              </p:ext>
            </p:extLst>
          </p:nvPr>
        </p:nvGraphicFramePr>
        <p:xfrm>
          <a:off x="39206191" y="970358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USER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140(35*4) B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14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4164F01-D278-2B0E-89C2-627DCB96F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892024"/>
              </p:ext>
            </p:extLst>
          </p:nvPr>
        </p:nvGraphicFramePr>
        <p:xfrm>
          <a:off x="3825557" y="15126075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USER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300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60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0CBAD3D-41E4-39F4-61A3-4F7623A6F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564537"/>
              </p:ext>
            </p:extLst>
          </p:nvPr>
        </p:nvGraphicFramePr>
        <p:xfrm>
          <a:off x="39206191" y="15205437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USER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140(35*4) B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55963D-150C-0539-204F-B721F97DC515}"/>
              </a:ext>
            </a:extLst>
          </p:cNvPr>
          <p:cNvSpPr/>
          <p:nvPr/>
        </p:nvSpPr>
        <p:spPr>
          <a:xfrm>
            <a:off x="4023153" y="3228347"/>
            <a:ext cx="1872431" cy="129116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bs_pulse_oneshot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reset_n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tstart_level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tpulse_oneshot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D99B22-C634-782E-D53E-155FC8B2FB34}"/>
              </a:ext>
            </a:extLst>
          </p:cNvPr>
          <p:cNvSpPr/>
          <p:nvPr/>
        </p:nvSpPr>
        <p:spPr>
          <a:xfrm>
            <a:off x="4023152" y="4788429"/>
            <a:ext cx="1872431" cy="99261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bs_reset_expansion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treset_n_in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treset_n_out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F9893AB-D43D-C1EB-C2C0-2A9313790B05}"/>
              </a:ext>
            </a:extLst>
          </p:cNvPr>
          <p:cNvSpPr/>
          <p:nvPr/>
        </p:nvSpPr>
        <p:spPr>
          <a:xfrm>
            <a:off x="4023151" y="5941914"/>
            <a:ext cx="1872431" cy="129116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bs_pulse_5us_i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reset_n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tstart_level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tpulse_5us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1734A7-1636-04FB-900E-A33D49361583}"/>
              </a:ext>
            </a:extLst>
          </p:cNvPr>
          <p:cNvSpPr/>
          <p:nvPr/>
        </p:nvSpPr>
        <p:spPr>
          <a:xfrm>
            <a:off x="4023150" y="7364314"/>
            <a:ext cx="1872431" cy="129116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bs_sync_gen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clk_sync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user_in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user_sync_out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4166063-D0D6-85B7-9872-169788B64E8F}"/>
              </a:ext>
            </a:extLst>
          </p:cNvPr>
          <p:cNvSpPr/>
          <p:nvPr/>
        </p:nvSpPr>
        <p:spPr>
          <a:xfrm>
            <a:off x="35424655" y="15697598"/>
            <a:ext cx="2745660" cy="47012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axis_interconnect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S00_AXIS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S01_AXIS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M00_AXIS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m00_aclk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m00_aresetn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s01_aclk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s01_aresetn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s00_arb_req_suppress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s01_arb_req_suppress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52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3F3542-6BFE-E216-CBCD-594EEC3ADCA4}"/>
              </a:ext>
            </a:extLst>
          </p:cNvPr>
          <p:cNvSpPr/>
          <p:nvPr/>
        </p:nvSpPr>
        <p:spPr>
          <a:xfrm>
            <a:off x="642909" y="661479"/>
            <a:ext cx="2135980" cy="20365963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spb_top.vhd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tx_disable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rx_loss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FPGA_TXD_O_PAD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FPGA_LED_USER_PAD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FPGA_LED_1_PAD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FPGA_LED_2_PAD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FPGA_KEY_1_PAD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FPGA_KEY_2_PAD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CLK_200MHZ_P_PAD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CLK_200MHZ_N_PAD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FPGA_RST_N_PAD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system_clk_p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system_clk_n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system_reset_n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i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j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</a:t>
            </a:r>
            <a:r>
              <a:rPr lang="en-US" altLang="ko-KR" sz="1200" b="1" err="1">
                <a:solidFill>
                  <a:schemeClr val="tx1"/>
                </a:solidFill>
              </a:rPr>
              <a:t>TXN</a:t>
            </a:r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p1_data_GTPQ2_P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p1_data_GTPQ2_N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p1_data_RXP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p1_data_RXN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p1_data_TXP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p1_data_TXN</a:t>
            </a:r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55963D-150C-0539-204F-B721F97DC515}"/>
              </a:ext>
            </a:extLst>
          </p:cNvPr>
          <p:cNvSpPr/>
          <p:nvPr/>
        </p:nvSpPr>
        <p:spPr>
          <a:xfrm>
            <a:off x="4023153" y="3228347"/>
            <a:ext cx="1872431" cy="129116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bs_pulse_oneshot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reset_n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tstart_level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tpulse_oneshot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D99B22-C634-782E-D53E-155FC8B2FB34}"/>
              </a:ext>
            </a:extLst>
          </p:cNvPr>
          <p:cNvSpPr/>
          <p:nvPr/>
        </p:nvSpPr>
        <p:spPr>
          <a:xfrm>
            <a:off x="4023152" y="4788429"/>
            <a:ext cx="1872431" cy="99261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bs_reset_expansion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treset_n_in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treset_n_out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F9893AB-D43D-C1EB-C2C0-2A9313790B05}"/>
              </a:ext>
            </a:extLst>
          </p:cNvPr>
          <p:cNvSpPr/>
          <p:nvPr/>
        </p:nvSpPr>
        <p:spPr>
          <a:xfrm>
            <a:off x="4023151" y="5941914"/>
            <a:ext cx="1872431" cy="129116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bs_pulse_5us_i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reset_n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tstart_level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tpulse_5us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1734A7-1636-04FB-900E-A33D49361583}"/>
              </a:ext>
            </a:extLst>
          </p:cNvPr>
          <p:cNvSpPr/>
          <p:nvPr/>
        </p:nvSpPr>
        <p:spPr>
          <a:xfrm>
            <a:off x="4023150" y="7364314"/>
            <a:ext cx="1872431" cy="129116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bs_sync_gen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clk_sync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user_in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user_sync_out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BEF5AE7-11CD-4B9E-7415-37198F0D770C}"/>
              </a:ext>
            </a:extLst>
          </p:cNvPr>
          <p:cNvSpPr/>
          <p:nvPr/>
        </p:nvSpPr>
        <p:spPr>
          <a:xfrm>
            <a:off x="7142621" y="1869507"/>
            <a:ext cx="2742881" cy="123821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m_p1_fft_wrapper.vhd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drpaddr_in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drpen_in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drpdi_in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drpdo_out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drpdy_out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drpwe_in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loopback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power_down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gt_reset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drpclk_in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init_clk_i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channel_up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frame_err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hard_err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lane_up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soft_err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m_axis_bf_fir_tclock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s_axis_bf_fir_tclock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bf_fir_fft_user_bus_up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s_bf_fir_fft_clock_i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s_bf_fir_fft_reset_n_i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s_bf_fir_fft_tnext_i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s_bf_fir_fft_gt_n_i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C6136866-784E-A386-62BA-CAD950B5F9BE}"/>
              </a:ext>
            </a:extLst>
          </p:cNvPr>
          <p:cNvGraphicFramePr>
            <a:graphicFrameLocks noGrp="1"/>
          </p:cNvGraphicFramePr>
          <p:nvPr/>
        </p:nvGraphicFramePr>
        <p:xfrm>
          <a:off x="7139842" y="661479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USER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140(35*4) B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14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7DB85DCA-14EA-4A93-6A35-3A4F1892AA69}"/>
              </a:ext>
            </a:extLst>
          </p:cNvPr>
          <p:cNvGraphicFramePr>
            <a:graphicFrameLocks noGrp="1"/>
          </p:cNvGraphicFramePr>
          <p:nvPr/>
        </p:nvGraphicFramePr>
        <p:xfrm>
          <a:off x="12873625" y="661478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SYSTM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140(35*4) B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14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3B43D22D-B709-F0C9-A3D3-70C201C86B20}"/>
              </a:ext>
            </a:extLst>
          </p:cNvPr>
          <p:cNvSpPr/>
          <p:nvPr/>
        </p:nvSpPr>
        <p:spPr>
          <a:xfrm>
            <a:off x="12873625" y="1869507"/>
            <a:ext cx="2745660" cy="4701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p1_fft_ram_ctl.vhd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(C0,L1,L2,L3,R1,R2,R3)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(S/U/D/R/L)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s_axis_p1_fft_data_clk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s_axis_p1_fft_data_tvalid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s_axis_p1_fft_data_tlast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s_axis_p1_fft_data_tdata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m_wr_bank_en[7 * 5]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m_wr_taddr(32K)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m_wr_tdata[32]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s_pi_fft_next_o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s_p1_fft_reset_n_i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s_p1_fft_clock_i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F3CCD11-17D3-7D7C-0F6F-45A6521757D2}"/>
              </a:ext>
            </a:extLst>
          </p:cNvPr>
          <p:cNvSpPr/>
          <p:nvPr/>
        </p:nvSpPr>
        <p:spPr>
          <a:xfrm>
            <a:off x="16841751" y="1869506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s_wr_en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s_wr_taddr(32K)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s_wr_tdata[32]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s_tclock_i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8CF2EC-C706-4FD4-977D-F9E0C9DD9D4D}"/>
              </a:ext>
            </a:extLst>
          </p:cNvPr>
          <p:cNvSpPr/>
          <p:nvPr/>
        </p:nvSpPr>
        <p:spPr>
          <a:xfrm>
            <a:off x="17079586" y="2128337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s_wr_en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s_wr_taddr(32K)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s_wr_tdata[32]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s_tclock_i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185060D-BBCA-AB04-2746-958510D1D1E2}"/>
              </a:ext>
            </a:extLst>
          </p:cNvPr>
          <p:cNvSpPr/>
          <p:nvPr/>
        </p:nvSpPr>
        <p:spPr>
          <a:xfrm>
            <a:off x="23412503" y="1945707"/>
            <a:ext cx="2745660" cy="6273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p1_fft_wrapper.vhd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S_AXIS_DATA[64]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S_AXIS_CONFIG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M_AXIS_DATA[64]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envent_frame_started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event_tlast_unexpected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event_tlast_missing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event_status_channel_halt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event_data_in_channel_halt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event_data_out_channel_halt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m_axis_fft_data_tvalid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m_axis_fft_data_tready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m_axis_fft_data_tlast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m_axis_fft_data_tdata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s_bf_main_treset_n_i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s_bf_main_tclock_i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CCE5F89-A281-CA33-7487-549430E7A497}"/>
              </a:ext>
            </a:extLst>
          </p:cNvPr>
          <p:cNvSpPr/>
          <p:nvPr/>
        </p:nvSpPr>
        <p:spPr>
          <a:xfrm>
            <a:off x="28372492" y="2908540"/>
            <a:ext cx="2745659" cy="49047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axi_vdma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(AXI Video DMA)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S_AXI_LITE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S_AXIS_S2MM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M_AXI_MM2S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M_AXI_S2MM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M_AXIS_MM2S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s_axi_lite_aclk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m_axi_mm2s_aclk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m_axis_mm2s_aclk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m_axi_s2mm_aclk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s_axis_s2mm_aclk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axi_resetn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mm2s_frame_ptr_out[5:0]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s2mm_frame_ptr_out[5:0]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mm2s_introut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s2mm_introut</a:t>
            </a: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9C34B790-ECF3-C74E-97EA-AD298CE17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362253"/>
              </p:ext>
            </p:extLst>
          </p:nvPr>
        </p:nvGraphicFramePr>
        <p:xfrm>
          <a:off x="23412503" y="721824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SYSTM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64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 m / 16K * 8 B * 5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128 MBPS (640)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231AD06-4AA1-126A-60C6-4E5B70FC7BF1}"/>
              </a:ext>
            </a:extLst>
          </p:cNvPr>
          <p:cNvCxnSpPr>
            <a:cxnSpLocks/>
          </p:cNvCxnSpPr>
          <p:nvPr/>
        </p:nvCxnSpPr>
        <p:spPr>
          <a:xfrm>
            <a:off x="9981381" y="3007792"/>
            <a:ext cx="254928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D04E56B-C77B-AC0E-7589-9EA2FB7B5D83}"/>
              </a:ext>
            </a:extLst>
          </p:cNvPr>
          <p:cNvCxnSpPr>
            <a:cxnSpLocks/>
          </p:cNvCxnSpPr>
          <p:nvPr/>
        </p:nvCxnSpPr>
        <p:spPr>
          <a:xfrm>
            <a:off x="21141669" y="4351884"/>
            <a:ext cx="16865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378F75F-8A17-B833-160D-19E3382EC3F0}"/>
              </a:ext>
            </a:extLst>
          </p:cNvPr>
          <p:cNvCxnSpPr>
            <a:cxnSpLocks/>
          </p:cNvCxnSpPr>
          <p:nvPr/>
        </p:nvCxnSpPr>
        <p:spPr>
          <a:xfrm>
            <a:off x="15739368" y="3018384"/>
            <a:ext cx="11023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182C502-D940-5896-1E8D-1DE2B7186A3A}"/>
              </a:ext>
            </a:extLst>
          </p:cNvPr>
          <p:cNvCxnSpPr>
            <a:cxnSpLocks/>
          </p:cNvCxnSpPr>
          <p:nvPr/>
        </p:nvCxnSpPr>
        <p:spPr>
          <a:xfrm>
            <a:off x="26346553" y="4339184"/>
            <a:ext cx="16865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309A302-07CD-AFC3-E7F6-643CC45E5196}"/>
              </a:ext>
            </a:extLst>
          </p:cNvPr>
          <p:cNvSpPr/>
          <p:nvPr/>
        </p:nvSpPr>
        <p:spPr>
          <a:xfrm>
            <a:off x="3606782" y="16667727"/>
            <a:ext cx="2745660" cy="122113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m_p1_data_wrapper.vhd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drpaddr_in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drpen_in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drpdi_in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drpdo_out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drpdy_out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drpwe_in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loopback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power_down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gt_reset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drpclk_in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init_clk_i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channel_up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frame_err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hard_err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lane_up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soft_err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m_axi_p1_data_clk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m_axi_p1_data_tvalid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m_axi_p1_data_tlast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m_axi_p1_data_tdata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s_axi_p1_data_clk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s_axi_p1_data_tvalid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s_axi_p1_data_tready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s_axi_p1_data_tlast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s_axi_p1_data_tdata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m_drm_p1_user_bus_up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s_drm_p1_clock_i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s_drm_p1_reset_n_i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s_drm_p1_tnext_i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s_drm_p1_gt_n_i</a:t>
            </a: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29ED79D-5325-EBB5-6BC3-7A0BB49C750D}"/>
              </a:ext>
            </a:extLst>
          </p:cNvPr>
          <p:cNvSpPr/>
          <p:nvPr/>
        </p:nvSpPr>
        <p:spPr>
          <a:xfrm>
            <a:off x="6943051" y="23923098"/>
            <a:ext cx="2745659" cy="49047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axi_vdma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(AXI Video DMA)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S_AXI_LITE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S_AXIS_S2MM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M_AXI_MM2S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M_AXI_S2MM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M_AXIS_MM2S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s_axi_lite_aclk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m_axi_mm2s_aclk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m_axis_mm2s_aclk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m_axi_s2mm_aclk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s_axis_s2mm_aclk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axi_resetn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mm2s_frame_ptr_out[5:0]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s2mm_frame_ptr_out[5:0]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mm2s_introut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s2mm_introut</a:t>
            </a: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39396196-9B18-9A72-CE45-863F492F7088}"/>
              </a:ext>
            </a:extLst>
          </p:cNvPr>
          <p:cNvGraphicFramePr>
            <a:graphicFrameLocks noGrp="1"/>
          </p:cNvGraphicFramePr>
          <p:nvPr/>
        </p:nvGraphicFramePr>
        <p:xfrm>
          <a:off x="3606782" y="15459699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USER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300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60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A89E061-F1F6-2E79-CDF9-40140D553005}"/>
              </a:ext>
            </a:extLst>
          </p:cNvPr>
          <p:cNvCxnSpPr>
            <a:cxnSpLocks/>
          </p:cNvCxnSpPr>
          <p:nvPr/>
        </p:nvCxnSpPr>
        <p:spPr>
          <a:xfrm flipH="1">
            <a:off x="6369611" y="26699451"/>
            <a:ext cx="5734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942643B-0CA2-3F46-7FC0-B1941ABD7E9F}"/>
              </a:ext>
            </a:extLst>
          </p:cNvPr>
          <p:cNvSpPr/>
          <p:nvPr/>
        </p:nvSpPr>
        <p:spPr>
          <a:xfrm>
            <a:off x="17333586" y="2365404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s_wr_en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s_wr_taddr(32K)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s_wr_tdata[32]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s_tclock_i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7D8C80-09C5-22A4-BBAF-81750DFC4772}"/>
              </a:ext>
            </a:extLst>
          </p:cNvPr>
          <p:cNvSpPr/>
          <p:nvPr/>
        </p:nvSpPr>
        <p:spPr>
          <a:xfrm>
            <a:off x="17545252" y="2536825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s_wr_en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s_wr_taddr(32K)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s_wr_tdata[32]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s_tclock_i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7FCBAEE-2829-E596-123D-16B85B6C25CB}"/>
              </a:ext>
            </a:extLst>
          </p:cNvPr>
          <p:cNvSpPr/>
          <p:nvPr/>
        </p:nvSpPr>
        <p:spPr>
          <a:xfrm>
            <a:off x="17866985" y="2756958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s_wr_en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s_wr_taddr(32K)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s_wr_tdata[32]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s_tclock_i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55457C-2191-39E3-16B7-821286D846BD}"/>
              </a:ext>
            </a:extLst>
          </p:cNvPr>
          <p:cNvSpPr/>
          <p:nvPr/>
        </p:nvSpPr>
        <p:spPr>
          <a:xfrm>
            <a:off x="16822701" y="11032556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s_wr_en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s_wr_taddr(32K)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s_wr_tdata[32]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s_tclock_i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BEE9EB-735A-C08F-28F1-DEC3EF8ED55C}"/>
              </a:ext>
            </a:extLst>
          </p:cNvPr>
          <p:cNvSpPr/>
          <p:nvPr/>
        </p:nvSpPr>
        <p:spPr>
          <a:xfrm>
            <a:off x="17060536" y="11291387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s_wr_en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s_wr_taddr(32K)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s_wr_tdata[32]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s_tclock_i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E18886-FC1C-9990-77A9-996964B40427}"/>
              </a:ext>
            </a:extLst>
          </p:cNvPr>
          <p:cNvSpPr/>
          <p:nvPr/>
        </p:nvSpPr>
        <p:spPr>
          <a:xfrm>
            <a:off x="23393453" y="11108757"/>
            <a:ext cx="2745660" cy="6273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p1_fft_wrapper.vhd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S_AXIS_DATA[64]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S_AXIS_CONFIG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M_AXIS_DATA[64]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envent_frame_started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event_tlast_unexpected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event_tlast_missing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event_status_channel_halt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event_data_in_channel_halt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event_data_out_channel_halt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m_axis_fft_data_tvalid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m_axis_fft_data_tready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m_axis_fft_data_tlast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m_axis_fft_data_tdata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s_bf_main_treset_n_i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s_bf_main_tclock_i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78D78E-2E1C-B44D-BC21-470AB01C46C8}"/>
              </a:ext>
            </a:extLst>
          </p:cNvPr>
          <p:cNvSpPr/>
          <p:nvPr/>
        </p:nvSpPr>
        <p:spPr>
          <a:xfrm>
            <a:off x="28353442" y="12071590"/>
            <a:ext cx="2745659" cy="49047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axi_vdma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(AXI Video DMA)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S_AXI_LITE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S_AXIS_S2MM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M_AXI_MM2S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M_AXI_S2MM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M_AXIS_MM2S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s_axi_lite_aclk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m_axi_mm2s_aclk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m_axis_mm2s_aclk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m_axi_s2mm_aclk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s_axis_s2mm_aclk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axi_resetn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mm2s_frame_ptr_out[5:0]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s2mm_frame_ptr_out[5:0]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mm2s_introut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s2mm_introut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2D7575E-78AD-05EC-8BF6-C8913557E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362253"/>
              </p:ext>
            </p:extLst>
          </p:nvPr>
        </p:nvGraphicFramePr>
        <p:xfrm>
          <a:off x="23393453" y="9884874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SYSTM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64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 m / 16K * 8 B * 5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128 MBPS (640)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E49BB0D-3EB9-CDD9-D1D4-5540850E12EB}"/>
              </a:ext>
            </a:extLst>
          </p:cNvPr>
          <p:cNvCxnSpPr>
            <a:cxnSpLocks/>
          </p:cNvCxnSpPr>
          <p:nvPr/>
        </p:nvCxnSpPr>
        <p:spPr>
          <a:xfrm>
            <a:off x="21122619" y="13514934"/>
            <a:ext cx="16865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576D50D-CFA0-5944-9A52-B8C48892F10C}"/>
              </a:ext>
            </a:extLst>
          </p:cNvPr>
          <p:cNvCxnSpPr>
            <a:cxnSpLocks/>
          </p:cNvCxnSpPr>
          <p:nvPr/>
        </p:nvCxnSpPr>
        <p:spPr>
          <a:xfrm>
            <a:off x="26327503" y="13502234"/>
            <a:ext cx="16865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2ECD46-E86E-0FD8-FEC6-C069149608F3}"/>
              </a:ext>
            </a:extLst>
          </p:cNvPr>
          <p:cNvSpPr/>
          <p:nvPr/>
        </p:nvSpPr>
        <p:spPr>
          <a:xfrm>
            <a:off x="17314536" y="11528454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s_wr_en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s_wr_taddr(32K)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s_wr_tdata[32]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s_tclock_i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88EF6A-2D62-350E-8210-08FE83E195C9}"/>
              </a:ext>
            </a:extLst>
          </p:cNvPr>
          <p:cNvSpPr/>
          <p:nvPr/>
        </p:nvSpPr>
        <p:spPr>
          <a:xfrm>
            <a:off x="17526202" y="11699875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s_wr_en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s_wr_taddr(32K)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s_wr_tdata[32]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s_tclock_i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79D8FE-9EAD-4F4E-1BDE-547A50B55388}"/>
              </a:ext>
            </a:extLst>
          </p:cNvPr>
          <p:cNvSpPr/>
          <p:nvPr/>
        </p:nvSpPr>
        <p:spPr>
          <a:xfrm>
            <a:off x="17847935" y="11920008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s_wr_en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s_wr_taddr(32K)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s_wr_tdata[32]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s_tclock_i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179B63C-47D9-8BDB-5941-6E361A1A8692}"/>
              </a:ext>
            </a:extLst>
          </p:cNvPr>
          <p:cNvCxnSpPr>
            <a:cxnSpLocks/>
          </p:cNvCxnSpPr>
          <p:nvPr/>
        </p:nvCxnSpPr>
        <p:spPr>
          <a:xfrm>
            <a:off x="16287750" y="12733884"/>
            <a:ext cx="4397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55">
            <a:extLst>
              <a:ext uri="{FF2B5EF4-FFF2-40B4-BE49-F238E27FC236}">
                <a16:creationId xmlns:a16="http://schemas.microsoft.com/office/drawing/2014/main" id="{3D4D9DF2-9974-D384-3FAE-41A9EB86E2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249023" y="7781923"/>
            <a:ext cx="9810750" cy="190503"/>
          </a:xfrm>
          <a:prstGeom prst="bentConnector3">
            <a:avLst>
              <a:gd name="adj1" fmla="val 9951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304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3F3542-6BFE-E216-CBCD-594EEC3ADCA4}"/>
              </a:ext>
            </a:extLst>
          </p:cNvPr>
          <p:cNvSpPr/>
          <p:nvPr/>
        </p:nvSpPr>
        <p:spPr>
          <a:xfrm>
            <a:off x="642909" y="661479"/>
            <a:ext cx="2135980" cy="20365963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spb_top.vhd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tx_disable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rx_loss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FPGA_TXD_O_PAD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FPGA_LED_USER_PAD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FPGA_LED_1_PAD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FPGA_LED_2_PAD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FPGA_KEY_1_PAD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FPGA_KEY_2_PAD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CLK_200MHZ_P_PAD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CLK_200MHZ_N_PAD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FPGA_RST_N_PAD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system_clk_p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system_clk_n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system_reset_n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j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p2_fft_GTPQ2_P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p2_fft_GTPQ2_N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p2_fft_RXP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p2_fft_RXN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p2_fft_TXP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p2_fft_TXN</a:t>
            </a:r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p2_data_GTPQ2_P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p2_data_GTPQ2_N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p2_data_RXP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p2_data_RXN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p2_data_TXP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p2_data_TXN</a:t>
            </a:r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55963D-150C-0539-204F-B721F97DC515}"/>
              </a:ext>
            </a:extLst>
          </p:cNvPr>
          <p:cNvSpPr/>
          <p:nvPr/>
        </p:nvSpPr>
        <p:spPr>
          <a:xfrm>
            <a:off x="4023153" y="3228347"/>
            <a:ext cx="1872431" cy="129116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bs_pulse_oneshot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reset_n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tstart_level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tpulse_oneshot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D99B22-C634-782E-D53E-155FC8B2FB34}"/>
              </a:ext>
            </a:extLst>
          </p:cNvPr>
          <p:cNvSpPr/>
          <p:nvPr/>
        </p:nvSpPr>
        <p:spPr>
          <a:xfrm>
            <a:off x="4023152" y="4788429"/>
            <a:ext cx="1872431" cy="99261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bs_reset_expansion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treset_n_in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treset_n_out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F9893AB-D43D-C1EB-C2C0-2A9313790B05}"/>
              </a:ext>
            </a:extLst>
          </p:cNvPr>
          <p:cNvSpPr/>
          <p:nvPr/>
        </p:nvSpPr>
        <p:spPr>
          <a:xfrm>
            <a:off x="4023151" y="5941914"/>
            <a:ext cx="1872431" cy="129116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bs_pulse_5us_i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reset_n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tstart_level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tpulse_5us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1734A7-1636-04FB-900E-A33D49361583}"/>
              </a:ext>
            </a:extLst>
          </p:cNvPr>
          <p:cNvSpPr/>
          <p:nvPr/>
        </p:nvSpPr>
        <p:spPr>
          <a:xfrm>
            <a:off x="4023150" y="7364314"/>
            <a:ext cx="1872431" cy="129116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bs_sync_gen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clk_sync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user_in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user_sync_out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BEF5AE7-11CD-4B9E-7415-37198F0D770C}"/>
              </a:ext>
            </a:extLst>
          </p:cNvPr>
          <p:cNvSpPr/>
          <p:nvPr/>
        </p:nvSpPr>
        <p:spPr>
          <a:xfrm>
            <a:off x="7142621" y="1869507"/>
            <a:ext cx="2742881" cy="123821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m_p2_fft_wrapper.vhd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drpaddr_in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drpen_in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drpdi_in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drpdo_out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drpdy_out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drpwe_in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loopback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power_down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gt_reset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drpclk_in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init_clk_i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channel_up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frame_err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hard_err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lane_up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soft_err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m_axis_bf_fir_tclock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m_axis_bf_fir_tdata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s_axis_bf_fir_tclock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s_axis_bf_fir_tdata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bf_fir_fft_user_bus_up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s_bf_fir_fft_clock_i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s_bf_fir_fft_reset_n_i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s_bf_fir_fft_tnext_i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s_bf_fir_fft_gt_n_i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C6136866-784E-A386-62BA-CAD950B5F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265285"/>
              </p:ext>
            </p:extLst>
          </p:nvPr>
        </p:nvGraphicFramePr>
        <p:xfrm>
          <a:off x="7139842" y="661479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USER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140(35*4) B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14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7DB85DCA-14EA-4A93-6A35-3A4F1892A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945316"/>
              </p:ext>
            </p:extLst>
          </p:nvPr>
        </p:nvGraphicFramePr>
        <p:xfrm>
          <a:off x="12873625" y="661478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SYSTM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140(35*4) B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14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3B43D22D-B709-F0C9-A3D3-70C201C86B20}"/>
              </a:ext>
            </a:extLst>
          </p:cNvPr>
          <p:cNvSpPr/>
          <p:nvPr/>
        </p:nvSpPr>
        <p:spPr>
          <a:xfrm>
            <a:off x="12873625" y="1869507"/>
            <a:ext cx="2745660" cy="4701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p1_fft_ram_ctl.vhd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(C0,L1,L2,L3,R1,R2,R3)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(S/U/D/R/L)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s_axis_p1_fft_data_clk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s_axis_p1_fft_data_tvalid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s_axis_p1_fft_data_tlast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s_axis_p1_fft_data_tdata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m_wr_bank_en[7 * 5]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m_wr_taddr(32K)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m_wr_tdata[32]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s_pi_fft_next_o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s_p1_fft_reset_n_i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s_p1_fft_clock_i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F3CCD11-17D3-7D7C-0F6F-45A6521757D2}"/>
              </a:ext>
            </a:extLst>
          </p:cNvPr>
          <p:cNvSpPr/>
          <p:nvPr/>
        </p:nvSpPr>
        <p:spPr>
          <a:xfrm>
            <a:off x="16841751" y="1869506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s_wr_en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s_wr_taddr(32K)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s_wr_tdata[32]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s_tclock_i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8CF2EC-C706-4FD4-977D-F9E0C9DD9D4D}"/>
              </a:ext>
            </a:extLst>
          </p:cNvPr>
          <p:cNvSpPr/>
          <p:nvPr/>
        </p:nvSpPr>
        <p:spPr>
          <a:xfrm>
            <a:off x="17079586" y="2128337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s_wr_en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s_wr_taddr(32K)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s_wr_tdata[32]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s_tclock_i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185060D-BBCA-AB04-2746-958510D1D1E2}"/>
              </a:ext>
            </a:extLst>
          </p:cNvPr>
          <p:cNvSpPr/>
          <p:nvPr/>
        </p:nvSpPr>
        <p:spPr>
          <a:xfrm>
            <a:off x="23412503" y="1945707"/>
            <a:ext cx="2745660" cy="6273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p1_fft_wrapper.vhd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S_AXIS_DATA[64]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S_AXIS_CONFIG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M_AXIS_DATA[64]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envent_frame_started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event_tlast_unexpected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event_tlast_missing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event_status_channel_halt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event_data_in_channel_halt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event_data_out_channel_halt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m_axis_fft_data_tvalid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m_axis_fft_data_tready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m_axis_fft_data_tlast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m_axis_fft_data_tdata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s_bf_main_treset_n_i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s_bf_main_tclock_i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CCE5F89-A281-CA33-7487-549430E7A497}"/>
              </a:ext>
            </a:extLst>
          </p:cNvPr>
          <p:cNvSpPr/>
          <p:nvPr/>
        </p:nvSpPr>
        <p:spPr>
          <a:xfrm>
            <a:off x="28372492" y="2908540"/>
            <a:ext cx="2745659" cy="49047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axi_vdma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(AXI Video DMA)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S_AXI_LITE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S_AXIS_S2MM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M_AXI_MM2S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M_AXI_S2MM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M_AXIS_MM2S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s_axi_lite_aclk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m_axi_mm2s_aclk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m_axis_mm2s_aclk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m_axi_s2mm_aclk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s_axis_s2mm_aclk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axi_resetn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mm2s_frame_ptr_out[5:0]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s2mm_frame_ptr_out[5:0]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mm2s_introut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s2mm_introut</a:t>
            </a: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9C34B790-ECF3-C74E-97EA-AD298CE17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267494"/>
              </p:ext>
            </p:extLst>
          </p:nvPr>
        </p:nvGraphicFramePr>
        <p:xfrm>
          <a:off x="23412503" y="721824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SYSTM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64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 m / 16K * 8 B * 5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128 MBPS (640)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231AD06-4AA1-126A-60C6-4E5B70FC7BF1}"/>
              </a:ext>
            </a:extLst>
          </p:cNvPr>
          <p:cNvCxnSpPr>
            <a:cxnSpLocks/>
          </p:cNvCxnSpPr>
          <p:nvPr/>
        </p:nvCxnSpPr>
        <p:spPr>
          <a:xfrm>
            <a:off x="9981381" y="3007792"/>
            <a:ext cx="254928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D04E56B-C77B-AC0E-7589-9EA2FB7B5D83}"/>
              </a:ext>
            </a:extLst>
          </p:cNvPr>
          <p:cNvCxnSpPr>
            <a:cxnSpLocks/>
          </p:cNvCxnSpPr>
          <p:nvPr/>
        </p:nvCxnSpPr>
        <p:spPr>
          <a:xfrm>
            <a:off x="21141669" y="4351884"/>
            <a:ext cx="16865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378F75F-8A17-B833-160D-19E3382EC3F0}"/>
              </a:ext>
            </a:extLst>
          </p:cNvPr>
          <p:cNvCxnSpPr>
            <a:cxnSpLocks/>
          </p:cNvCxnSpPr>
          <p:nvPr/>
        </p:nvCxnSpPr>
        <p:spPr>
          <a:xfrm>
            <a:off x="15739368" y="3018384"/>
            <a:ext cx="11023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182C502-D940-5896-1E8D-1DE2B7186A3A}"/>
              </a:ext>
            </a:extLst>
          </p:cNvPr>
          <p:cNvCxnSpPr>
            <a:cxnSpLocks/>
          </p:cNvCxnSpPr>
          <p:nvPr/>
        </p:nvCxnSpPr>
        <p:spPr>
          <a:xfrm>
            <a:off x="26346553" y="4339184"/>
            <a:ext cx="16865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309A302-07CD-AFC3-E7F6-643CC45E5196}"/>
              </a:ext>
            </a:extLst>
          </p:cNvPr>
          <p:cNvSpPr/>
          <p:nvPr/>
        </p:nvSpPr>
        <p:spPr>
          <a:xfrm>
            <a:off x="3606782" y="16667727"/>
            <a:ext cx="2745660" cy="122113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m_p2_data_wrapper.vhd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(AURORA)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m_axis_rx_tvalid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s_axis_tx_tdata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s_axis_tx_tkeep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s_axis_tx_tvalid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drpaddr_in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drpen_in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drpdi_in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drpdo_out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drpdy_out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drpwe_in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loopback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power_down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gt_reset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drpclk_in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init_clk_i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channel_up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frame_err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hard_err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lane_up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pll_not_locked_out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soft_err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tx_lock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tx_resetdone_out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m_axi_p1_data_clk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m_axi_p1_data_tvalid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m_axi_p1_data_tlast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m_axi_p1_data_tdata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s_axi_p1_data_clk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s_axi_p1_data_tvalid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s_axi_p1_data_tready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s_axi_p1_data_tlast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s_axi_p1_data_tdata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m_drm_p1_user_bus_up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s_drm_p1_clock_i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s_drm_p1_reset_n_i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s_drm_p1_tnext_i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s_drm_p1_gt_n_i</a:t>
            </a: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29ED79D-5325-EBB5-6BC3-7A0BB49C750D}"/>
              </a:ext>
            </a:extLst>
          </p:cNvPr>
          <p:cNvSpPr/>
          <p:nvPr/>
        </p:nvSpPr>
        <p:spPr>
          <a:xfrm>
            <a:off x="6943051" y="23923098"/>
            <a:ext cx="2745659" cy="49047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axi_vdma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(AXI Video DMA)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S_AXI_LITE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S_AXIS_S2MM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M_AXI_MM2S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M_AXI_S2MM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M_AXIS_MM2S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s_axi_lite_aclk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m_axi_mm2s_aclk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m_axis_mm2s_aclk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m_axi_s2mm_aclk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s_axis_s2mm_aclk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axi_resetn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mm2s_frame_ptr_out[5:0]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s2mm_frame_ptr_out[5:0]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mm2s_introut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s2mm_introut</a:t>
            </a: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39396196-9B18-9A72-CE45-863F492F7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061689"/>
              </p:ext>
            </p:extLst>
          </p:nvPr>
        </p:nvGraphicFramePr>
        <p:xfrm>
          <a:off x="3606782" y="15459699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USER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300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60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A89E061-F1F6-2E79-CDF9-40140D553005}"/>
              </a:ext>
            </a:extLst>
          </p:cNvPr>
          <p:cNvCxnSpPr>
            <a:cxnSpLocks/>
          </p:cNvCxnSpPr>
          <p:nvPr/>
        </p:nvCxnSpPr>
        <p:spPr>
          <a:xfrm flipH="1">
            <a:off x="6369611" y="26699451"/>
            <a:ext cx="5734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B0FAFDF-F1BA-B7C6-49CC-1C6AA3F207B1}"/>
              </a:ext>
            </a:extLst>
          </p:cNvPr>
          <p:cNvSpPr/>
          <p:nvPr/>
        </p:nvSpPr>
        <p:spPr>
          <a:xfrm>
            <a:off x="16843140" y="21340684"/>
            <a:ext cx="2742881" cy="535876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bf_ddc.vhd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m_axis_bf_ddc_i_tvalid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m_axis_bf_ddc_i_tready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m_axis_bf_ddc_i_tlast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m_axis_bf_ddc_i_tdata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m_axis_bf_ddc_q_tvalid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m_axis_bf_ddc_q_tready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m_axis_bf_ddc_q_tlast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m_axis_bf_ddc_q_tdata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m_rd_bf_ram_tnext_i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m_rd_bf_ram_tenable_o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m_rd_bf_ram_taddr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m_rd_bf_ram_tdata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s_bf_ddc_wrapper_treset_n_i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s_bf_ddc_wrapper_tclock_i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C54A1BF-C29D-3A18-5098-8FFD65166E75}"/>
              </a:ext>
            </a:extLst>
          </p:cNvPr>
          <p:cNvSpPr/>
          <p:nvPr/>
        </p:nvSpPr>
        <p:spPr>
          <a:xfrm>
            <a:off x="20612400" y="21340684"/>
            <a:ext cx="2742881" cy="5358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bf_ddc_fir_wrapper.vhd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S_AXIS_RELOAD[16]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S_AXIS_DATA[32]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S_AXIS_CONFIG[8,tl]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aresetn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M_AXIS_DATA[56]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event_s_data_tlast_missing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event_s_data_tlast_unexpected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event_s_reload_tlast_missing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event_s_reload_tlast_unexpected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m_axis_bf_ddc_fir_tvalid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m_axis_bf_ddc_fir_tready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m_axis_bf_ddc_fir_tlast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m_axis_bf_ddc_fir_tdata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s_axis_bf_ddc_tvalid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s_axis_bf_ddc_tready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s_axis_bf_ddc_tlast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s_axis_bf_ddc_tdata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s_bf_ddc_fir_wrapper_treset_n_i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s_bf_ddc_fir_wrapper_tclock_i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2ED2B12-9C71-4344-68C9-9DE1F9CB6A9E}"/>
              </a:ext>
            </a:extLst>
          </p:cNvPr>
          <p:cNvCxnSpPr>
            <a:cxnSpLocks/>
          </p:cNvCxnSpPr>
          <p:nvPr/>
        </p:nvCxnSpPr>
        <p:spPr>
          <a:xfrm>
            <a:off x="11732976" y="22872517"/>
            <a:ext cx="11037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7643C12-6E45-D6A0-588A-BEF20E33F1F5}"/>
              </a:ext>
            </a:extLst>
          </p:cNvPr>
          <p:cNvCxnSpPr>
            <a:cxnSpLocks/>
          </p:cNvCxnSpPr>
          <p:nvPr/>
        </p:nvCxnSpPr>
        <p:spPr>
          <a:xfrm>
            <a:off x="20174771" y="25592011"/>
            <a:ext cx="4376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55">
            <a:extLst>
              <a:ext uri="{FF2B5EF4-FFF2-40B4-BE49-F238E27FC236}">
                <a16:creationId xmlns:a16="http://schemas.microsoft.com/office/drawing/2014/main" id="{5DE09C3F-FC91-58F3-F2F8-4DB9678FB327}"/>
              </a:ext>
            </a:extLst>
          </p:cNvPr>
          <p:cNvCxnSpPr>
            <a:cxnSpLocks/>
          </p:cNvCxnSpPr>
          <p:nvPr/>
        </p:nvCxnSpPr>
        <p:spPr>
          <a:xfrm rot="5400000">
            <a:off x="16708305" y="19668625"/>
            <a:ext cx="6356961" cy="601528"/>
          </a:xfrm>
          <a:prstGeom prst="bentConnector3">
            <a:avLst>
              <a:gd name="adj1" fmla="val 9994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33D7488F-EF2D-A82E-DC93-9792B6C89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899539"/>
              </p:ext>
            </p:extLst>
          </p:nvPr>
        </p:nvGraphicFramePr>
        <p:xfrm>
          <a:off x="20612400" y="20127896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SYSTM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50us / 1400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28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E3DC2B72-3E26-D48A-9476-6A125815A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925089"/>
              </p:ext>
            </p:extLst>
          </p:nvPr>
        </p:nvGraphicFramePr>
        <p:xfrm>
          <a:off x="16841750" y="20128233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SYSTM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10us / 140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14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A9CF3CA6-B231-7EB8-7ABE-FCA569FE8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371112"/>
              </p:ext>
            </p:extLst>
          </p:nvPr>
        </p:nvGraphicFramePr>
        <p:xfrm>
          <a:off x="12873625" y="20127895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SYSTM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5us / 140(35*4) B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14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cxnSp>
        <p:nvCxnSpPr>
          <p:cNvPr id="84" name="직선 연결선 55">
            <a:extLst>
              <a:ext uri="{FF2B5EF4-FFF2-40B4-BE49-F238E27FC236}">
                <a16:creationId xmlns:a16="http://schemas.microsoft.com/office/drawing/2014/main" id="{6DF974C1-E9CC-9345-2E58-432ABA39C866}"/>
              </a:ext>
            </a:extLst>
          </p:cNvPr>
          <p:cNvCxnSpPr>
            <a:cxnSpLocks/>
          </p:cNvCxnSpPr>
          <p:nvPr/>
        </p:nvCxnSpPr>
        <p:spPr>
          <a:xfrm rot="16200000" flipV="1">
            <a:off x="1329307" y="12455313"/>
            <a:ext cx="19840600" cy="966739"/>
          </a:xfrm>
          <a:prstGeom prst="bentConnector3">
            <a:avLst>
              <a:gd name="adj1" fmla="val 41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6F20ED6A-75FA-BB76-C921-25545C1350E5}"/>
              </a:ext>
            </a:extLst>
          </p:cNvPr>
          <p:cNvCxnSpPr>
            <a:cxnSpLocks/>
          </p:cNvCxnSpPr>
          <p:nvPr/>
        </p:nvCxnSpPr>
        <p:spPr>
          <a:xfrm>
            <a:off x="15619285" y="22858983"/>
            <a:ext cx="11037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7FAB582-411F-7944-BE6B-B51756DDD71B}"/>
              </a:ext>
            </a:extLst>
          </p:cNvPr>
          <p:cNvSpPr/>
          <p:nvPr/>
        </p:nvSpPr>
        <p:spPr>
          <a:xfrm>
            <a:off x="20608691" y="14450850"/>
            <a:ext cx="2742881" cy="5358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bf_ddc_fir_wrapper.vhd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S_AXIS_RELOAD[16]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S_AXIS_DATA[32]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S_AXIS_CONFIG[8,tl]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aresetn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ack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M_AXIS_DATA[56]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event_s_data_tlast_missing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event_s_data_tlast_unexpected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event_s_reload_tlast_missing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event_s_reload_tlast_unexpected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m_axis_bf_ddc_fir_tvalid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m_axis_bf_ddc_fir_tready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m_axis_bf_ddc_fir_tlast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m_axis_bf_ddc_fir_tdata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s_axis_bf_ddc_tvalid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s_axis_bf_ddc_tready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s_axis_bf_ddc_tlast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s_axis_bf_ddc_tdata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s_bf_ddc_fir_wrapper_treset_n_i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s_bf_ddc_fir_wrapper_tclock_i</a:t>
            </a:r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4E40A66D-5F17-7B78-1045-1D8A325C2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413330"/>
              </p:ext>
            </p:extLst>
          </p:nvPr>
        </p:nvGraphicFramePr>
        <p:xfrm>
          <a:off x="20608691" y="13238062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SYSTM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50us / 140 bytes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28 MBPS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9A7D18C-FF2D-655D-8F2B-0C51F058029B}"/>
              </a:ext>
            </a:extLst>
          </p:cNvPr>
          <p:cNvCxnSpPr>
            <a:cxnSpLocks/>
          </p:cNvCxnSpPr>
          <p:nvPr/>
        </p:nvCxnSpPr>
        <p:spPr>
          <a:xfrm>
            <a:off x="20173294" y="16790911"/>
            <a:ext cx="4376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F4D0A7-55E3-4116-D688-65FDC47FFEB2}"/>
              </a:ext>
            </a:extLst>
          </p:cNvPr>
          <p:cNvSpPr/>
          <p:nvPr/>
        </p:nvSpPr>
        <p:spPr>
          <a:xfrm>
            <a:off x="12869889" y="21335923"/>
            <a:ext cx="2745660" cy="470128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bf_ram.vhd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s_axis_scb_data_clk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s_axis_scb_data_tvalid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s_axis_scb_data_tlast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s_axis_scb_data_tdata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s_rd_bf_ram_tnext_o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s_rd_bf_ram_tenable_i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s_rd_bf_ram_taddr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s_rd_bf_ram_tdata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s_bf_ram_reset_n_i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s_bf_ram_clock_i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</p:txBody>
      </p:sp>
      <p:cxnSp>
        <p:nvCxnSpPr>
          <p:cNvPr id="6" name="직선 연결선 55">
            <a:extLst>
              <a:ext uri="{FF2B5EF4-FFF2-40B4-BE49-F238E27FC236}">
                <a16:creationId xmlns:a16="http://schemas.microsoft.com/office/drawing/2014/main" id="{D355596F-A08D-0E98-07BA-9E8C149F0F19}"/>
              </a:ext>
            </a:extLst>
          </p:cNvPr>
          <p:cNvCxnSpPr>
            <a:cxnSpLocks/>
          </p:cNvCxnSpPr>
          <p:nvPr/>
        </p:nvCxnSpPr>
        <p:spPr>
          <a:xfrm rot="16200000" flipV="1">
            <a:off x="18986425" y="24390888"/>
            <a:ext cx="1829227" cy="573018"/>
          </a:xfrm>
          <a:prstGeom prst="bentConnector3">
            <a:avLst>
              <a:gd name="adj1" fmla="val 9952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B573A1A-874B-854D-563F-6ADF2653244E}"/>
              </a:ext>
            </a:extLst>
          </p:cNvPr>
          <p:cNvCxnSpPr>
            <a:cxnSpLocks/>
          </p:cNvCxnSpPr>
          <p:nvPr/>
        </p:nvCxnSpPr>
        <p:spPr>
          <a:xfrm>
            <a:off x="23510734" y="15853268"/>
            <a:ext cx="91559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78E691D-87E4-149A-6828-098ACB06A059}"/>
              </a:ext>
            </a:extLst>
          </p:cNvPr>
          <p:cNvCxnSpPr>
            <a:cxnSpLocks/>
          </p:cNvCxnSpPr>
          <p:nvPr/>
        </p:nvCxnSpPr>
        <p:spPr>
          <a:xfrm>
            <a:off x="23510734" y="22635068"/>
            <a:ext cx="91559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E92108-DD18-2987-9865-0011661A5232}"/>
              </a:ext>
            </a:extLst>
          </p:cNvPr>
          <p:cNvSpPr/>
          <p:nvPr/>
        </p:nvSpPr>
        <p:spPr>
          <a:xfrm>
            <a:off x="30150071" y="15043406"/>
            <a:ext cx="2745660" cy="70482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p1_fir_wrapper.vhd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S_AXIS_DATA[64]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S_AXIS_CONFIG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M_AXIS_DATA[64]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envent_frame_started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event_tlast_unexpected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event_tlast_missing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event_status_channel_halt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event_data_in_channel_halt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event_data_out_channel_halt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m_rd_tenable_i_i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m_rd_taddr_i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m_rd_tdata_i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m_rd_tenable_q_i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m_rd_taddr_q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m_rd_tdata_q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m_axis_fft_data_tvalid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m_axis_fft_data_tready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m_axis_fft_data_tlast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m_axis_fft_data_tdata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s_bf_main_treset_n_i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s_bf_main_tclock_i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19F4D6-2A7E-83EB-9C3F-045A7B70AD4F}"/>
              </a:ext>
            </a:extLst>
          </p:cNvPr>
          <p:cNvSpPr/>
          <p:nvPr/>
        </p:nvSpPr>
        <p:spPr>
          <a:xfrm>
            <a:off x="35110060" y="16006240"/>
            <a:ext cx="2745659" cy="49047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axi_vdma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(AXI Video DMA)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S_AXI_LITE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S_AXIS_S2MM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M_AXI_MM2S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M_AXI_S2MM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M_AXIS_MM2S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s_axi_lite_aclk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m_axi_mm2s_aclk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m_axis_mm2s_aclk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m_axi_s2mm_aclk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s_axis_s2mm_aclk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axi_resetn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mm2s_frame_ptr_out[5:0]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s2mm_frame_ptr_out[5:0]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mm2s_introut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s2mm_introut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D425EDD-70AE-800D-6256-6D6C8ACEA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59548"/>
              </p:ext>
            </p:extLst>
          </p:nvPr>
        </p:nvGraphicFramePr>
        <p:xfrm>
          <a:off x="30150071" y="13819524"/>
          <a:ext cx="2745660" cy="120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830">
                  <a:extLst>
                    <a:ext uri="{9D8B030D-6E8A-4147-A177-3AD203B41FA5}">
                      <a16:colId xmlns:a16="http://schemas.microsoft.com/office/drawing/2014/main" val="1230700387"/>
                    </a:ext>
                  </a:extLst>
                </a:gridCol>
                <a:gridCol w="1372830">
                  <a:extLst>
                    <a:ext uri="{9D8B030D-6E8A-4147-A177-3AD203B41FA5}">
                      <a16:colId xmlns:a16="http://schemas.microsoft.com/office/drawing/2014/main" val="82878418"/>
                    </a:ext>
                  </a:extLst>
                </a:gridCol>
              </a:tblGrid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SYSTM CLOCK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1770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BUS WIDTH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64 BIT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7154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 m / 4K * 8 B * 5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36125"/>
                  </a:ext>
                </a:extLst>
              </a:tr>
              <a:tr h="3020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BYTE PER SEC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32 MBPS (160)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278123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75ED956-08E1-7604-2462-E0F420D97E0C}"/>
              </a:ext>
            </a:extLst>
          </p:cNvPr>
          <p:cNvCxnSpPr>
            <a:cxnSpLocks/>
          </p:cNvCxnSpPr>
          <p:nvPr/>
        </p:nvCxnSpPr>
        <p:spPr>
          <a:xfrm>
            <a:off x="33084121" y="17436884"/>
            <a:ext cx="16865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70C34F6-F863-661F-9958-A1AA343BD87F}"/>
              </a:ext>
            </a:extLst>
          </p:cNvPr>
          <p:cNvCxnSpPr>
            <a:cxnSpLocks/>
          </p:cNvCxnSpPr>
          <p:nvPr/>
        </p:nvCxnSpPr>
        <p:spPr>
          <a:xfrm>
            <a:off x="28308300" y="16919576"/>
            <a:ext cx="172823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646B33B-1EE6-0B42-3BD9-F42DF5BC9C12}"/>
              </a:ext>
            </a:extLst>
          </p:cNvPr>
          <p:cNvCxnSpPr>
            <a:cxnSpLocks/>
          </p:cNvCxnSpPr>
          <p:nvPr/>
        </p:nvCxnSpPr>
        <p:spPr>
          <a:xfrm>
            <a:off x="29273335" y="18012268"/>
            <a:ext cx="91559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55">
            <a:extLst>
              <a:ext uri="{FF2B5EF4-FFF2-40B4-BE49-F238E27FC236}">
                <a16:creationId xmlns:a16="http://schemas.microsoft.com/office/drawing/2014/main" id="{5ACDFE96-0C7B-56D5-5F57-F853077D3BDB}"/>
              </a:ext>
            </a:extLst>
          </p:cNvPr>
          <p:cNvCxnSpPr>
            <a:cxnSpLocks/>
          </p:cNvCxnSpPr>
          <p:nvPr/>
        </p:nvCxnSpPr>
        <p:spPr>
          <a:xfrm rot="5400000">
            <a:off x="26085803" y="20413133"/>
            <a:ext cx="5545664" cy="821270"/>
          </a:xfrm>
          <a:prstGeom prst="bentConnector3">
            <a:avLst>
              <a:gd name="adj1" fmla="val 9992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451038A-95C3-E523-D4C7-9B1CE6632512}"/>
              </a:ext>
            </a:extLst>
          </p:cNvPr>
          <p:cNvSpPr/>
          <p:nvPr/>
        </p:nvSpPr>
        <p:spPr>
          <a:xfrm>
            <a:off x="24426083" y="14372593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p1_fir_buffer.vhd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s_wr_en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s_wr_taddr</a:t>
            </a:r>
            <a:r>
              <a:rPr lang="en-US" altLang="ko-KR" sz="1200" b="1">
                <a:solidFill>
                  <a:schemeClr val="tx1"/>
                </a:solidFill>
              </a:rPr>
              <a:t>(4K)</a:t>
            </a: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s_wr_tdata</a:t>
            </a:r>
            <a:r>
              <a:rPr lang="en-US" altLang="ko-KR" sz="1200" b="1">
                <a:solidFill>
                  <a:schemeClr val="tx1"/>
                </a:solidFill>
              </a:rPr>
              <a:t>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s_rd_tenable_i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s_rd_taddr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s_rd_tdata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s_treset_n_i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s_tclock_i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8488727-9141-EB82-C223-FF9F05D7A525}"/>
              </a:ext>
            </a:extLst>
          </p:cNvPr>
          <p:cNvSpPr/>
          <p:nvPr/>
        </p:nvSpPr>
        <p:spPr>
          <a:xfrm>
            <a:off x="24697016" y="14626593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p1_fir_buffer.vhd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s_wr_en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s_wr_taddr</a:t>
            </a:r>
            <a:r>
              <a:rPr lang="en-US" altLang="ko-KR" sz="1200" b="1">
                <a:solidFill>
                  <a:schemeClr val="tx1"/>
                </a:solidFill>
              </a:rPr>
              <a:t>(4K)</a:t>
            </a: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s_wr_tdata</a:t>
            </a:r>
            <a:r>
              <a:rPr lang="en-US" altLang="ko-KR" sz="1200" b="1">
                <a:solidFill>
                  <a:schemeClr val="tx1"/>
                </a:solidFill>
              </a:rPr>
              <a:t>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s_rd_tenable_i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s_rd_taddr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s_rd_tdata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s_treset_n_i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s_tclock_i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C49FCB5-85E0-66FA-A369-BEA7A2C29908}"/>
              </a:ext>
            </a:extLst>
          </p:cNvPr>
          <p:cNvSpPr/>
          <p:nvPr/>
        </p:nvSpPr>
        <p:spPr>
          <a:xfrm>
            <a:off x="25890816" y="15219260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p1_fir_buffer.vhd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s_wr_en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s_wr_taddr</a:t>
            </a:r>
            <a:r>
              <a:rPr lang="en-US" altLang="ko-KR" sz="1200" b="1">
                <a:solidFill>
                  <a:schemeClr val="tx1"/>
                </a:solidFill>
              </a:rPr>
              <a:t>(4K)</a:t>
            </a: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s_wr_tdata</a:t>
            </a:r>
            <a:r>
              <a:rPr lang="en-US" altLang="ko-KR" sz="1200" b="1">
                <a:solidFill>
                  <a:schemeClr val="tx1"/>
                </a:solidFill>
              </a:rPr>
              <a:t>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s_rd_tenable_i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s_rd_taddr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s_rd_tdata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s_treset_n_i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s_tclock_i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00E5F93-22EB-362B-9EF9-BBFC18B6F6FE}"/>
              </a:ext>
            </a:extLst>
          </p:cNvPr>
          <p:cNvSpPr/>
          <p:nvPr/>
        </p:nvSpPr>
        <p:spPr>
          <a:xfrm>
            <a:off x="26153283" y="15490194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p1_fir_buffer.vhd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s_wr_en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s_wr_taddr</a:t>
            </a:r>
            <a:r>
              <a:rPr lang="en-US" altLang="ko-KR" sz="1200" b="1">
                <a:solidFill>
                  <a:schemeClr val="tx1"/>
                </a:solidFill>
              </a:rPr>
              <a:t>(4K)</a:t>
            </a: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s_wr_tdata</a:t>
            </a:r>
            <a:r>
              <a:rPr lang="en-US" altLang="ko-KR" sz="1200" b="1">
                <a:solidFill>
                  <a:schemeClr val="tx1"/>
                </a:solidFill>
              </a:rPr>
              <a:t>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s_rd_tenable_i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s_rd_taddr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s_rd_tdata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s_treset_n_i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s_tclock_i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1053C2-4A1A-9C40-A416-CAC9E7CDC4C8}"/>
              </a:ext>
            </a:extLst>
          </p:cNvPr>
          <p:cNvSpPr/>
          <p:nvPr/>
        </p:nvSpPr>
        <p:spPr>
          <a:xfrm>
            <a:off x="24459949" y="21255993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p1_fir_buffer.vhd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s_wr_en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s_wr_taddr</a:t>
            </a:r>
            <a:r>
              <a:rPr lang="en-US" altLang="ko-KR" sz="1200" b="1">
                <a:solidFill>
                  <a:schemeClr val="tx1"/>
                </a:solidFill>
              </a:rPr>
              <a:t>(4K)</a:t>
            </a: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s_wr_tdata</a:t>
            </a:r>
            <a:r>
              <a:rPr lang="en-US" altLang="ko-KR" sz="1200" b="1">
                <a:solidFill>
                  <a:schemeClr val="tx1"/>
                </a:solidFill>
              </a:rPr>
              <a:t>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s_rd_tenable_i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s_rd_taddr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s_rd_tdata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s_treset_n_i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s_tclock_i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17DF012-1A4A-F600-6AAE-B358B5267E2C}"/>
              </a:ext>
            </a:extLst>
          </p:cNvPr>
          <p:cNvSpPr/>
          <p:nvPr/>
        </p:nvSpPr>
        <p:spPr>
          <a:xfrm>
            <a:off x="24730882" y="21509993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p1_fir_buffer.vhd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s_wr_en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s_wr_taddr</a:t>
            </a:r>
            <a:r>
              <a:rPr lang="en-US" altLang="ko-KR" sz="1200" b="1">
                <a:solidFill>
                  <a:schemeClr val="tx1"/>
                </a:solidFill>
              </a:rPr>
              <a:t>(4K)</a:t>
            </a: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s_wr_tdata</a:t>
            </a:r>
            <a:r>
              <a:rPr lang="en-US" altLang="ko-KR" sz="1200" b="1">
                <a:solidFill>
                  <a:schemeClr val="tx1"/>
                </a:solidFill>
              </a:rPr>
              <a:t>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s_rd_tenable_i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s_rd_taddr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s_rd_tdata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s_treset_n_i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s_tclock_i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9AD8B87-00C2-82AC-4C48-5421C07922FC}"/>
              </a:ext>
            </a:extLst>
          </p:cNvPr>
          <p:cNvSpPr/>
          <p:nvPr/>
        </p:nvSpPr>
        <p:spPr>
          <a:xfrm>
            <a:off x="25924682" y="22102660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p1_fir_buffer.vhd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s_wr_en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s_wr_taddr</a:t>
            </a:r>
            <a:r>
              <a:rPr lang="en-US" altLang="ko-KR" sz="1200" b="1">
                <a:solidFill>
                  <a:schemeClr val="tx1"/>
                </a:solidFill>
              </a:rPr>
              <a:t>(4K)</a:t>
            </a: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s_wr_tdata</a:t>
            </a:r>
            <a:r>
              <a:rPr lang="en-US" altLang="ko-KR" sz="1200" b="1">
                <a:solidFill>
                  <a:schemeClr val="tx1"/>
                </a:solidFill>
              </a:rPr>
              <a:t>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s_rd_tenable_i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s_rd_taddr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s_rd_tdata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s_treset_n_i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s_tclock_i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A5AD0AD-6F1A-35CC-F726-FC5D33E30DAE}"/>
              </a:ext>
            </a:extLst>
          </p:cNvPr>
          <p:cNvSpPr/>
          <p:nvPr/>
        </p:nvSpPr>
        <p:spPr>
          <a:xfrm>
            <a:off x="26187149" y="22373594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p1_fir_buffer.vhd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s_wr_en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s_wr_taddr</a:t>
            </a:r>
            <a:r>
              <a:rPr lang="en-US" altLang="ko-KR" sz="1200" b="1">
                <a:solidFill>
                  <a:schemeClr val="tx1"/>
                </a:solidFill>
              </a:rPr>
              <a:t>(4K)</a:t>
            </a: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s_wr_tdata</a:t>
            </a:r>
            <a:r>
              <a:rPr lang="en-US" altLang="ko-KR" sz="1200" b="1">
                <a:solidFill>
                  <a:schemeClr val="tx1"/>
                </a:solidFill>
              </a:rPr>
              <a:t>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s_rd_tenable_i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s_rd_taddr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s_rd_tdata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s_treset_n_i</a:t>
            </a:r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 err="1">
                <a:solidFill>
                  <a:schemeClr val="tx1"/>
                </a:solidFill>
              </a:rPr>
              <a:t>s_tclock_i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942643B-0CA2-3F46-7FC0-B1941ABD7E9F}"/>
              </a:ext>
            </a:extLst>
          </p:cNvPr>
          <p:cNvSpPr/>
          <p:nvPr/>
        </p:nvSpPr>
        <p:spPr>
          <a:xfrm>
            <a:off x="17333586" y="2365404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s_wr_en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s_wr_taddr(32K)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s_wr_tdata[32]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s_tclock_i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7D8C80-09C5-22A4-BBAF-81750DFC4772}"/>
              </a:ext>
            </a:extLst>
          </p:cNvPr>
          <p:cNvSpPr/>
          <p:nvPr/>
        </p:nvSpPr>
        <p:spPr>
          <a:xfrm>
            <a:off x="17545252" y="2536825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s_wr_en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s_wr_taddr(32K)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s_wr_tdata[32]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s_tclock_i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7FCBAEE-2829-E596-123D-16B85B6C25CB}"/>
              </a:ext>
            </a:extLst>
          </p:cNvPr>
          <p:cNvSpPr/>
          <p:nvPr/>
        </p:nvSpPr>
        <p:spPr>
          <a:xfrm>
            <a:off x="17866985" y="2756958"/>
            <a:ext cx="2146623" cy="276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p1_fft_buffer.vhd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s_wr_en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s_wr_taddr(32K)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s_wr_tdata[32]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s_rd_tenable_i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s_rd_taddr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s_rd_tdata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s_treset_n_i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s_tclock_i</a:t>
            </a:r>
          </a:p>
        </p:txBody>
      </p:sp>
    </p:spTree>
    <p:extLst>
      <p:ext uri="{BB962C8B-B14F-4D97-AF65-F5344CB8AC3E}">
        <p14:creationId xmlns:p14="http://schemas.microsoft.com/office/powerpoint/2010/main" val="206416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2810</TotalTime>
  <Words>9528</Words>
  <Application>Microsoft Office PowerPoint</Application>
  <PresentationFormat>사용자 지정</PresentationFormat>
  <Paragraphs>2165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 유</dc:creator>
  <cp:lastModifiedBy>승현 유</cp:lastModifiedBy>
  <cp:revision>91</cp:revision>
  <dcterms:created xsi:type="dcterms:W3CDTF">2023-10-25T14:31:37Z</dcterms:created>
  <dcterms:modified xsi:type="dcterms:W3CDTF">2023-12-26T00:09:39Z</dcterms:modified>
</cp:coreProperties>
</file>