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4" autoAdjust="0"/>
    <p:restoredTop sz="94660"/>
  </p:normalViewPr>
  <p:slideViewPr>
    <p:cSldViewPr snapToGrid="0">
      <p:cViewPr varScale="1">
        <p:scale>
          <a:sx n="32" d="100"/>
          <a:sy n="32" d="100"/>
        </p:scale>
        <p:origin x="94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A318D78-4CF3-59FF-D265-1CCEA45128F2}"/>
              </a:ext>
            </a:extLst>
          </p:cNvPr>
          <p:cNvGrpSpPr/>
          <p:nvPr/>
        </p:nvGrpSpPr>
        <p:grpSpPr>
          <a:xfrm>
            <a:off x="911821" y="19087367"/>
            <a:ext cx="3662778" cy="3096345"/>
            <a:chOff x="1732015" y="2492897"/>
            <a:chExt cx="3923813" cy="3600401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2F54F87-AF33-AA95-51F7-E36FEC21A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4" y="2492897"/>
              <a:ext cx="0" cy="20882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6E2EAD9-B5F5-F639-DA29-B645901C2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704" y="4581130"/>
              <a:ext cx="1080122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9A9A791-0F3A-C7AF-9F0C-64F99BEEE92B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4581130"/>
              <a:ext cx="2215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D4E3D14-9836-F23A-FFD1-5EAC0F13E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823" y="3254361"/>
              <a:ext cx="936105" cy="133470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31ED8D5-AC45-E749-1A19-700B823F496D}"/>
                </a:ext>
              </a:extLst>
            </p:cNvPr>
            <p:cNvCxnSpPr/>
            <p:nvPr/>
          </p:nvCxnSpPr>
          <p:spPr>
            <a:xfrm>
              <a:off x="3923928" y="3284985"/>
              <a:ext cx="0" cy="1944217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FBAA4E-209C-A2B9-04E5-185C7F1C6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928" y="4573194"/>
              <a:ext cx="451283" cy="656008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56293F6-E96C-B172-2061-40D3D97211AD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5229201"/>
              <a:ext cx="1368153" cy="7936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A6F4B4D-7E44-FFA3-6404-5A4260D339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823" y="4589066"/>
              <a:ext cx="949611" cy="648071"/>
            </a:xfrm>
            <a:prstGeom prst="line">
              <a:avLst/>
            </a:prstGeom>
            <a:ln w="25400">
              <a:prstDash val="solid"/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20CFEAB1-80CF-A2A9-8BD5-C4DC7C8D550A}"/>
                </a:ext>
              </a:extLst>
            </p:cNvPr>
            <p:cNvSpPr/>
            <p:nvPr/>
          </p:nvSpPr>
          <p:spPr>
            <a:xfrm>
              <a:off x="2393217" y="3419695"/>
              <a:ext cx="1189210" cy="606688"/>
            </a:xfrm>
            <a:prstGeom prst="arc">
              <a:avLst>
                <a:gd name="adj1" fmla="val 16200000"/>
                <a:gd name="adj2" fmla="val 21504409"/>
              </a:avLst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6099AF9A-8699-F029-9BAA-48938C6C77F9}"/>
                </a:ext>
              </a:extLst>
            </p:cNvPr>
            <p:cNvSpPr/>
            <p:nvPr/>
          </p:nvSpPr>
          <p:spPr>
            <a:xfrm>
              <a:off x="3203848" y="4058127"/>
              <a:ext cx="301540" cy="1787404"/>
            </a:xfrm>
            <a:prstGeom prst="arc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D006BD99-79D1-B443-1CA6-E9D16721BB70}"/>
                </a:ext>
              </a:extLst>
            </p:cNvPr>
            <p:cNvSpPr/>
            <p:nvPr/>
          </p:nvSpPr>
          <p:spPr>
            <a:xfrm rot="7183676">
              <a:off x="2409462" y="4068844"/>
              <a:ext cx="1008112" cy="1088056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2B0827-85CD-240F-9B24-CB6E2EC787F6}"/>
                </a:ext>
              </a:extLst>
            </p:cNvPr>
            <p:cNvSpPr txBox="1"/>
            <p:nvPr/>
          </p:nvSpPr>
          <p:spPr>
            <a:xfrm>
              <a:off x="4847850" y="4257094"/>
              <a:ext cx="439959" cy="54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39AC74-E47F-8A81-A929-B105C88B1AA8}"/>
                </a:ext>
              </a:extLst>
            </p:cNvPr>
            <p:cNvSpPr txBox="1"/>
            <p:nvPr/>
          </p:nvSpPr>
          <p:spPr>
            <a:xfrm>
              <a:off x="2636444" y="2514948"/>
              <a:ext cx="402179" cy="54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56FC35-41F2-CF75-51AD-1042945DE905}"/>
                </a:ext>
              </a:extLst>
            </p:cNvPr>
            <p:cNvSpPr txBox="1"/>
            <p:nvPr/>
          </p:nvSpPr>
          <p:spPr>
            <a:xfrm>
              <a:off x="1732015" y="5539300"/>
              <a:ext cx="439959" cy="54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080CF-44AA-33E7-7C82-EE0AD4583A16}"/>
                </a:ext>
              </a:extLst>
            </p:cNvPr>
            <p:cNvSpPr txBox="1"/>
            <p:nvPr/>
          </p:nvSpPr>
          <p:spPr>
            <a:xfrm>
              <a:off x="3960751" y="3030224"/>
              <a:ext cx="288841" cy="32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15A68-0360-51D5-5D5E-DF0EC7220BF9}"/>
                </a:ext>
              </a:extLst>
            </p:cNvPr>
            <p:cNvSpPr txBox="1"/>
            <p:nvPr/>
          </p:nvSpPr>
          <p:spPr>
            <a:xfrm>
              <a:off x="3944318" y="3866837"/>
              <a:ext cx="271669" cy="32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B7BF73-F2E4-3E33-AA90-EC2712746391}"/>
                </a:ext>
              </a:extLst>
            </p:cNvPr>
            <p:cNvSpPr txBox="1"/>
            <p:nvPr/>
          </p:nvSpPr>
          <p:spPr>
            <a:xfrm>
              <a:off x="2827439" y="4837031"/>
              <a:ext cx="335206" cy="32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A627D8-BB53-5F38-F478-79EF6906DA1F}"/>
                </a:ext>
              </a:extLst>
            </p:cNvPr>
            <p:cNvSpPr txBox="1"/>
            <p:nvPr/>
          </p:nvSpPr>
          <p:spPr>
            <a:xfrm>
              <a:off x="3442578" y="4077070"/>
              <a:ext cx="326621" cy="32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8E0034-074E-6042-EADC-35C502D5F952}"/>
                </a:ext>
              </a:extLst>
            </p:cNvPr>
            <p:cNvSpPr txBox="1"/>
            <p:nvPr/>
          </p:nvSpPr>
          <p:spPr>
            <a:xfrm>
              <a:off x="3176223" y="3152000"/>
              <a:ext cx="283689" cy="32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2481EE-2D1A-38E5-1ED1-62D62F0BAB3C}"/>
                </a:ext>
              </a:extLst>
            </p:cNvPr>
            <p:cNvSpPr txBox="1"/>
            <p:nvPr/>
          </p:nvSpPr>
          <p:spPr>
            <a:xfrm>
              <a:off x="3071900" y="5204510"/>
              <a:ext cx="280254" cy="32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82EA3F-CF71-A7A9-56B2-C91FB21E0267}"/>
                </a:ext>
              </a:extLst>
            </p:cNvPr>
            <p:cNvSpPr txBox="1"/>
            <p:nvPr/>
          </p:nvSpPr>
          <p:spPr>
            <a:xfrm>
              <a:off x="4099854" y="4774601"/>
              <a:ext cx="280254" cy="32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DCEEBC-C160-4F70-9682-6BE91C7B1DFB}"/>
                </a:ext>
              </a:extLst>
            </p:cNvPr>
            <p:cNvSpPr txBox="1"/>
            <p:nvPr/>
          </p:nvSpPr>
          <p:spPr>
            <a:xfrm>
              <a:off x="4065316" y="3459580"/>
              <a:ext cx="1590512" cy="536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Elevation angle</a:t>
              </a:r>
            </a:p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Azimuth angle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FD0078-25EC-B828-E9A8-DB658F35D0A4}"/>
                  </a:ext>
                </a:extLst>
              </p:cNvPr>
              <p:cNvSpPr txBox="1"/>
              <p:nvPr/>
            </p:nvSpPr>
            <p:spPr>
              <a:xfrm>
                <a:off x="4685569" y="18955921"/>
                <a:ext cx="3049281" cy="3715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k cos(e) cos (a)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 k cos(e) sin (a) </a:t>
                </a:r>
                <a:endParaRPr lang="ko-KR" alt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 k sin(e) </a:t>
                </a:r>
                <a:endParaRPr lang="ko-KR" alt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ko-KR" alt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ko-KR" alt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ko-KR" alt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* π</a:t>
                </a:r>
                <a:r>
                  <a:rPr lang="ko-KR" alt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ko-KR" alt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λ</a:t>
                </a:r>
                <a:endParaRPr lang="en-US" altLang="ko-KR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v = f * </a:t>
                </a:r>
                <a:r>
                  <a:rPr lang="el-GR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λ</a:t>
                </a:r>
                <a:endParaRPr lang="en-US" altLang="ko-KR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w = 2 * π * f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  = 1 / t</a:t>
                </a:r>
              </a:p>
              <a:p>
                <a:endParaRPr lang="en-US" altLang="ko-KR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e : 85 deg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 : 45 deg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fs : 200 </a:t>
                </a:r>
                <a:r>
                  <a:rPr lang="en-US" altLang="ko-KR" i="1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KHz</a:t>
                </a:r>
                <a:endParaRPr lang="en-US" altLang="ko-KR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 : 27KHz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v : 1500 m/sec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FD0078-25EC-B828-E9A8-DB658F35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69" y="18955921"/>
                <a:ext cx="3049281" cy="3715248"/>
              </a:xfrm>
              <a:prstGeom prst="rect">
                <a:avLst/>
              </a:prstGeom>
              <a:blipFill>
                <a:blip r:embed="rId2"/>
                <a:stretch>
                  <a:fillRect l="-1800" t="-1149" b="-1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103F7F-1C47-0B98-F0FF-553122C90FA4}"/>
                  </a:ext>
                </a:extLst>
              </p:cNvPr>
              <p:cNvSpPr txBox="1"/>
              <p:nvPr/>
            </p:nvSpPr>
            <p:spPr>
              <a:xfrm>
                <a:off x="526773" y="22814268"/>
                <a:ext cx="6308922" cy="261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Wave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equation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i="1">
                            <a:latin typeface="Cambria Math"/>
                          </a:rPr>
                          <m:t>,</m:t>
                        </m:r>
                        <m:r>
                          <a:rPr lang="en-US" altLang="ko-KR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z = 0, </a:t>
                </a:r>
                <a:r>
                  <a:rPr lang="en-US" altLang="ko-K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plan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k cos(e) cos (a) *x + k cos(e) sin(a) * 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k cos(e) * (cos(a) *x + sin(a)*y)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nor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* cos(e) * (cos(a) *x+ sin(a)*y)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 if  </a:t>
                </a:r>
                <a:r>
                  <a:rPr lang="el-GR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v / f </a:t>
                </a:r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m:rPr>
                        <m:nor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* cos(e) * (cos(a) *x + sin(a)*y)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dirty="0"/>
                      <m:t>2 ∗ </m:t>
                    </m:r>
                    <m:r>
                      <m:rPr>
                        <m:nor/>
                      </m:rPr>
                      <a:rPr lang="el-GR" altLang="ko-KR" dirty="0"/>
                      <m:t>π</m:t>
                    </m:r>
                    <m:r>
                      <m:rPr>
                        <m:nor/>
                      </m:rPr>
                      <a:rPr lang="en-US" altLang="ko-KR" dirty="0"/>
                      <m:t> ∗ </m:t>
                    </m:r>
                    <m:r>
                      <m:rPr>
                        <m:nor/>
                      </m:rPr>
                      <a:rPr lang="en-US" altLang="ko-KR" dirty="0"/>
                      <m:t>f</m:t>
                    </m:r>
                    <m:r>
                      <m:rPr>
                        <m:nor/>
                      </m:rPr>
                      <a:rPr lang="en-US" altLang="ko-KR" dirty="0"/>
                      <m:t> ∗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2 ∗ </m:t>
                    </m:r>
                    <m:r>
                      <m:rPr>
                        <m:nor/>
                      </m:rPr>
                      <a:rPr lang="el-GR" altLang="ko-KR" dirty="0"/>
                      <m:t>π</m:t>
                    </m:r>
                    <m:r>
                      <m:rPr>
                        <m:nor/>
                      </m:rPr>
                      <a:rPr lang="en-US" altLang="ko-KR" dirty="0"/>
                      <m:t> ∗ </m:t>
                    </m:r>
                    <m:r>
                      <m:rPr>
                        <m:nor/>
                      </m:rPr>
                      <a:rPr lang="en-US" altLang="ko-KR" dirty="0"/>
                      <m:t>f</m:t>
                    </m:r>
                    <m:r>
                      <m:rPr>
                        <m:nor/>
                      </m:rPr>
                      <a:rPr lang="en-US" altLang="ko-KR" dirty="0"/>
                      <m:t>  ∗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(1/v *cos(e) * (cos(a) *x + sin(a)*y)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n</m:t>
                    </m:r>
                    <m:r>
                      <m:rPr>
                        <m:nor/>
                      </m:rPr>
                      <a:rPr lang="en-US" altLang="ko-KR" dirty="0"/>
                      <m:t>/</m:t>
                    </m:r>
                    <m:r>
                      <m:rPr>
                        <m:nor/>
                      </m:rPr>
                      <a:rPr lang="en-US" altLang="ko-KR" dirty="0"/>
                      <m:t>fs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103F7F-1C47-0B98-F0FF-553122C9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3" y="22814268"/>
                <a:ext cx="6308922" cy="2612703"/>
              </a:xfrm>
              <a:prstGeom prst="rect">
                <a:avLst/>
              </a:prstGeom>
              <a:blipFill>
                <a:blip r:embed="rId3"/>
                <a:stretch>
                  <a:fillRect l="-773" t="-139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E3EC1CB-E7A1-CCEB-34FA-B3DC69CFB8D6}"/>
              </a:ext>
            </a:extLst>
          </p:cNvPr>
          <p:cNvSpPr txBox="1"/>
          <p:nvPr/>
        </p:nvSpPr>
        <p:spPr>
          <a:xfrm>
            <a:off x="12083546" y="20065301"/>
            <a:ext cx="293175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channel number 1 to 37</a:t>
            </a:r>
          </a:p>
          <a:p>
            <a:endParaRPr lang="en-US" altLang="ko-KR" sz="1400" b="1" dirty="0">
              <a:latin typeface="Consolas" panose="020B0609020204030204" pitchFamily="49" charset="0"/>
            </a:endParaRPr>
          </a:p>
          <a:p>
            <a:r>
              <a:rPr lang="nb-NO" altLang="ko-KR" sz="1400" b="1" dirty="0">
                <a:latin typeface="Consolas" panose="020B0609020204030204" pitchFamily="49" charset="0"/>
              </a:rPr>
              <a:t>x = ? (meter) (23.44 mm)</a:t>
            </a:r>
          </a:p>
          <a:p>
            <a:r>
              <a:rPr lang="nb-NO" altLang="ko-KR" sz="1400" b="1" dirty="0">
                <a:latin typeface="Consolas" panose="020B0609020204030204" pitchFamily="49" charset="0"/>
              </a:rPr>
              <a:t>y = ? (meter) (25.78 mm)</a:t>
            </a:r>
          </a:p>
          <a:p>
            <a:br>
              <a:rPr lang="en-US" altLang="ko-KR" sz="1400" b="1" dirty="0">
                <a:latin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</a:rPr>
              <a:t>channel = (stave, element)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= (x, y)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   = (1,1) = (-3,-1.5)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   = (1,2) = (-3,-0.5)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   = (1,3) = (-3, 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4   = (1,4) = (-3, 1.5)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5   = (2,1) = (-2,-2.0)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6   = (2,2) = (-2,-1.0)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7   = (2,3) = (-2, 0.0)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8   = (2,4) = (-2, 1.0)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9   = (2,5) = (-2, 2.0)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10  = (3,1) = (-1,-2.5)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11  = (3,2) = (-1,-1.5)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12  = (3,3) = (-1,-0.5)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13  = (3,4) = (-1,-0.5)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14  = (3,5) = (-1, 1.5)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15  = (3,6) = (-1, 2.5)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16  = (4,1) = ( 0,-3.0)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17  = (4,2) = ( 0,-2.0)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18  = (4,3) = ( 0,-1.0)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19  = (4,4) = ( 0, 0.0)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20  = (4,5) = ( 0, 1.0)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21  = (4,6) = ( 0, 2.0)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22  = (4,7) = ( 0, 3.0)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23  = (5,1) = ( 1,-2.5)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24  = (5,2) = ( 1,-1.5)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25  = (5,3) = ( 1,-0.5)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26  = (5,4) = ( 1, 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27  = (5,5) = ( 1, 1.5)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28  = (5,6) = ( 1, 2.5)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29  = (6,1) = ( 2,-2.0)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30  = (6,2) = ( 2,-1.0)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31  = (6,3) = ( 2, 0.0)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32  = (6,4) = ( 2, 1.0)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33  = (6,5) = ( 2, 2.0)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34  = (7,1) = ( 3,-1.5)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35  = (7,2) = ( 3,-0.5)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36  = (7,3) = ( 3, 0.5)</a:t>
            </a:r>
          </a:p>
          <a:p>
            <a:r>
              <a:rPr lang="en-US" altLang="ko-KR" sz="1400" b="1" dirty="0" err="1">
                <a:latin typeface="Consolas" panose="020B0609020204030204" pitchFamily="49" charset="0"/>
              </a:rPr>
              <a:t>ch</a:t>
            </a:r>
            <a:r>
              <a:rPr lang="en-US" altLang="ko-KR" sz="1400" b="1" dirty="0">
                <a:latin typeface="Consolas" panose="020B0609020204030204" pitchFamily="49" charset="0"/>
              </a:rPr>
              <a:t> 37  = (7,4) = ( 3, 1.5)</a:t>
            </a:r>
            <a:endParaRPr lang="ko-KR" altLang="en-US" sz="14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495324-56EF-4EEC-FAFE-8DDE190EB8B8}"/>
              </a:ext>
            </a:extLst>
          </p:cNvPr>
          <p:cNvGrpSpPr/>
          <p:nvPr/>
        </p:nvGrpSpPr>
        <p:grpSpPr>
          <a:xfrm>
            <a:off x="15024209" y="20809739"/>
            <a:ext cx="4158894" cy="4429125"/>
            <a:chOff x="224377" y="1990725"/>
            <a:chExt cx="4158894" cy="442912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85E498D-85C6-F623-D80E-2ABEF1DABF35}"/>
                </a:ext>
              </a:extLst>
            </p:cNvPr>
            <p:cNvGrpSpPr/>
            <p:nvPr/>
          </p:nvGrpSpPr>
          <p:grpSpPr>
            <a:xfrm>
              <a:off x="224377" y="2445877"/>
              <a:ext cx="4158894" cy="3973973"/>
              <a:chOff x="0" y="2341102"/>
              <a:chExt cx="4158894" cy="3973973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5F5BDAB-BECC-63A5-3591-924EA20CE31C}"/>
                  </a:ext>
                </a:extLst>
              </p:cNvPr>
              <p:cNvSpPr/>
              <p:nvPr/>
            </p:nvSpPr>
            <p:spPr>
              <a:xfrm>
                <a:off x="526300" y="2341102"/>
                <a:ext cx="3632594" cy="363259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32204D5-A5A9-5C1A-0D83-61B6C8B885F5}"/>
                  </a:ext>
                </a:extLst>
              </p:cNvPr>
              <p:cNvSpPr/>
              <p:nvPr/>
            </p:nvSpPr>
            <p:spPr>
              <a:xfrm>
                <a:off x="754587" y="2569390"/>
                <a:ext cx="3176018" cy="317601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A7EDE21-58D2-136E-ABEC-7916990D08F4}"/>
                  </a:ext>
                </a:extLst>
              </p:cNvPr>
              <p:cNvSpPr/>
              <p:nvPr/>
            </p:nvSpPr>
            <p:spPr>
              <a:xfrm>
                <a:off x="2172442" y="3569126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43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AE6502A-03A2-A3AB-A43E-63F2D10420C3}"/>
                  </a:ext>
                </a:extLst>
              </p:cNvPr>
              <p:cNvSpPr/>
              <p:nvPr/>
            </p:nvSpPr>
            <p:spPr>
              <a:xfrm>
                <a:off x="2172442" y="3987244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44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7D51ADE-9F1F-11D9-65A6-C233AAB76CF2}"/>
                  </a:ext>
                </a:extLst>
              </p:cNvPr>
              <p:cNvSpPr/>
              <p:nvPr/>
            </p:nvSpPr>
            <p:spPr>
              <a:xfrm>
                <a:off x="2172442" y="316578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42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B3B4952-3D37-2CBB-03EE-FE83A87E05DF}"/>
                  </a:ext>
                </a:extLst>
              </p:cNvPr>
              <p:cNvSpPr/>
              <p:nvPr/>
            </p:nvSpPr>
            <p:spPr>
              <a:xfrm>
                <a:off x="2172442" y="2732615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41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541D891-5AE8-3F2E-FA65-76A9E8E64FBB}"/>
                  </a:ext>
                </a:extLst>
              </p:cNvPr>
              <p:cNvSpPr/>
              <p:nvPr/>
            </p:nvSpPr>
            <p:spPr>
              <a:xfrm>
                <a:off x="2172442" y="5241873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47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30FBAE9-2488-13D3-619F-DE22F957A7EF}"/>
                  </a:ext>
                </a:extLst>
              </p:cNvPr>
              <p:cNvSpPr/>
              <p:nvPr/>
            </p:nvSpPr>
            <p:spPr>
              <a:xfrm>
                <a:off x="2172442" y="4838529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46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81297009-21ED-B381-9225-0708F2E21726}"/>
                  </a:ext>
                </a:extLst>
              </p:cNvPr>
              <p:cNvSpPr/>
              <p:nvPr/>
            </p:nvSpPr>
            <p:spPr>
              <a:xfrm>
                <a:off x="2172442" y="440536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4DA3F68-86C0-D980-C607-0064FCBA0060}"/>
                  </a:ext>
                </a:extLst>
              </p:cNvPr>
              <p:cNvSpPr/>
              <p:nvPr/>
            </p:nvSpPr>
            <p:spPr>
              <a:xfrm>
                <a:off x="1784998" y="3797566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33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43784DE2-3695-323A-1BC9-88A68F4DB79A}"/>
                  </a:ext>
                </a:extLst>
              </p:cNvPr>
              <p:cNvSpPr/>
              <p:nvPr/>
            </p:nvSpPr>
            <p:spPr>
              <a:xfrm>
                <a:off x="1784998" y="4215684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B2E4E29-DB1D-58EE-77F8-F5B4313B9A77}"/>
                  </a:ext>
                </a:extLst>
              </p:cNvPr>
              <p:cNvSpPr/>
              <p:nvPr/>
            </p:nvSpPr>
            <p:spPr>
              <a:xfrm>
                <a:off x="1784998" y="339422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32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239ED25-C740-34E1-731B-0B269A458BCE}"/>
                  </a:ext>
                </a:extLst>
              </p:cNvPr>
              <p:cNvSpPr/>
              <p:nvPr/>
            </p:nvSpPr>
            <p:spPr>
              <a:xfrm>
                <a:off x="1784998" y="2961055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31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47206E0A-D2F4-1ECC-3C52-59B6A4B6640E}"/>
                  </a:ext>
                </a:extLst>
              </p:cNvPr>
              <p:cNvSpPr/>
              <p:nvPr/>
            </p:nvSpPr>
            <p:spPr>
              <a:xfrm>
                <a:off x="1784998" y="5066969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36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7C755AF-7766-33AC-4DA2-76FC5D61DA4B}"/>
                  </a:ext>
                </a:extLst>
              </p:cNvPr>
              <p:cNvSpPr/>
              <p:nvPr/>
            </p:nvSpPr>
            <p:spPr>
              <a:xfrm>
                <a:off x="1784998" y="463380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35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A8EC6A2-4616-7254-370E-6730722F1772}"/>
                  </a:ext>
                </a:extLst>
              </p:cNvPr>
              <p:cNvSpPr/>
              <p:nvPr/>
            </p:nvSpPr>
            <p:spPr>
              <a:xfrm>
                <a:off x="1392614" y="4025521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E80C051F-55F9-5337-8370-12507955E35C}"/>
                  </a:ext>
                </a:extLst>
              </p:cNvPr>
              <p:cNvSpPr/>
              <p:nvPr/>
            </p:nvSpPr>
            <p:spPr>
              <a:xfrm>
                <a:off x="1392614" y="4443639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24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20ECE06-AA8A-756D-5174-7E159D58EBD6}"/>
                  </a:ext>
                </a:extLst>
              </p:cNvPr>
              <p:cNvSpPr/>
              <p:nvPr/>
            </p:nvSpPr>
            <p:spPr>
              <a:xfrm>
                <a:off x="1392614" y="3622177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22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455B018-CE3E-AAA9-F662-142E15E85840}"/>
                  </a:ext>
                </a:extLst>
              </p:cNvPr>
              <p:cNvSpPr/>
              <p:nvPr/>
            </p:nvSpPr>
            <p:spPr>
              <a:xfrm>
                <a:off x="1392614" y="3189010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21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FF27BCD2-C23E-D1A9-ADC1-2F7B0A4EB419}"/>
                  </a:ext>
                </a:extLst>
              </p:cNvPr>
              <p:cNvSpPr/>
              <p:nvPr/>
            </p:nvSpPr>
            <p:spPr>
              <a:xfrm>
                <a:off x="1392614" y="4861757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25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C6DDBC2-6383-46EB-0ADC-F4AE467A7A1C}"/>
                  </a:ext>
                </a:extLst>
              </p:cNvPr>
              <p:cNvSpPr/>
              <p:nvPr/>
            </p:nvSpPr>
            <p:spPr>
              <a:xfrm>
                <a:off x="1000230" y="4215684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65D81BD-4626-AD7B-5411-4EE7794CC5A6}"/>
                  </a:ext>
                </a:extLst>
              </p:cNvPr>
              <p:cNvSpPr/>
              <p:nvPr/>
            </p:nvSpPr>
            <p:spPr>
              <a:xfrm>
                <a:off x="1000230" y="463380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1459905-B4E5-79A6-2629-A67D5666B384}"/>
                  </a:ext>
                </a:extLst>
              </p:cNvPr>
              <p:cNvSpPr/>
              <p:nvPr/>
            </p:nvSpPr>
            <p:spPr>
              <a:xfrm>
                <a:off x="1000230" y="3812340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50C8EDBF-3D48-F0EA-1DC1-9813CDC861D4}"/>
                  </a:ext>
                </a:extLst>
              </p:cNvPr>
              <p:cNvSpPr/>
              <p:nvPr/>
            </p:nvSpPr>
            <p:spPr>
              <a:xfrm>
                <a:off x="1000230" y="3379173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E680A5D-81B8-9A0B-E4AF-FCCCD0BA08D1}"/>
                  </a:ext>
                </a:extLst>
              </p:cNvPr>
              <p:cNvSpPr/>
              <p:nvPr/>
            </p:nvSpPr>
            <p:spPr>
              <a:xfrm>
                <a:off x="2570882" y="3797566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53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1B404B-0ECB-3BFD-0287-8974ABB0CE75}"/>
                  </a:ext>
                </a:extLst>
              </p:cNvPr>
              <p:cNvSpPr/>
              <p:nvPr/>
            </p:nvSpPr>
            <p:spPr>
              <a:xfrm>
                <a:off x="2570882" y="4215684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54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C92449A-5597-25FD-B6A5-03D8C08FE608}"/>
                  </a:ext>
                </a:extLst>
              </p:cNvPr>
              <p:cNvSpPr/>
              <p:nvPr/>
            </p:nvSpPr>
            <p:spPr>
              <a:xfrm>
                <a:off x="2570882" y="339422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52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05DD42E-41D0-5EF7-AD45-EB4510E34482}"/>
                  </a:ext>
                </a:extLst>
              </p:cNvPr>
              <p:cNvSpPr/>
              <p:nvPr/>
            </p:nvSpPr>
            <p:spPr>
              <a:xfrm>
                <a:off x="2570882" y="2961055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51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8CD70F06-6945-0BD1-58C0-0B0A066508C8}"/>
                  </a:ext>
                </a:extLst>
              </p:cNvPr>
              <p:cNvSpPr/>
              <p:nvPr/>
            </p:nvSpPr>
            <p:spPr>
              <a:xfrm>
                <a:off x="2570882" y="5066969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56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47BD6C51-AFA4-23B6-E9F1-201980525552}"/>
                  </a:ext>
                </a:extLst>
              </p:cNvPr>
              <p:cNvSpPr/>
              <p:nvPr/>
            </p:nvSpPr>
            <p:spPr>
              <a:xfrm>
                <a:off x="2570882" y="463380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55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627B4A6-2BBE-F5E9-E5E5-EB63A15F4C44}"/>
                  </a:ext>
                </a:extLst>
              </p:cNvPr>
              <p:cNvSpPr/>
              <p:nvPr/>
            </p:nvSpPr>
            <p:spPr>
              <a:xfrm>
                <a:off x="2969322" y="4025521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63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2811878D-3A79-A9BE-2818-51054D943E42}"/>
                  </a:ext>
                </a:extLst>
              </p:cNvPr>
              <p:cNvSpPr/>
              <p:nvPr/>
            </p:nvSpPr>
            <p:spPr>
              <a:xfrm>
                <a:off x="2969322" y="4443639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64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ACD2E31-B719-6043-3382-8D5F03128118}"/>
                  </a:ext>
                </a:extLst>
              </p:cNvPr>
              <p:cNvSpPr/>
              <p:nvPr/>
            </p:nvSpPr>
            <p:spPr>
              <a:xfrm>
                <a:off x="2969322" y="3622177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62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29D3944-48CB-B1EB-AB7D-1D871FB63510}"/>
                  </a:ext>
                </a:extLst>
              </p:cNvPr>
              <p:cNvSpPr/>
              <p:nvPr/>
            </p:nvSpPr>
            <p:spPr>
              <a:xfrm>
                <a:off x="2969322" y="3189010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61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0922A27-3437-1501-9DD2-E852B10C453D}"/>
                  </a:ext>
                </a:extLst>
              </p:cNvPr>
              <p:cNvSpPr/>
              <p:nvPr/>
            </p:nvSpPr>
            <p:spPr>
              <a:xfrm>
                <a:off x="2969322" y="4861757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65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CECF5AC-6B39-3709-1D7B-93F1F12D4712}"/>
                  </a:ext>
                </a:extLst>
              </p:cNvPr>
              <p:cNvSpPr/>
              <p:nvPr/>
            </p:nvSpPr>
            <p:spPr>
              <a:xfrm>
                <a:off x="3356766" y="4215684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73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F48F55E-144C-70A0-A7BC-0736D46115E8}"/>
                  </a:ext>
                </a:extLst>
              </p:cNvPr>
              <p:cNvSpPr/>
              <p:nvPr/>
            </p:nvSpPr>
            <p:spPr>
              <a:xfrm>
                <a:off x="3356766" y="4633802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74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A2CCA6B-AEF4-3BC4-6D9E-7670F93570B0}"/>
                  </a:ext>
                </a:extLst>
              </p:cNvPr>
              <p:cNvSpPr/>
              <p:nvPr/>
            </p:nvSpPr>
            <p:spPr>
              <a:xfrm>
                <a:off x="3356766" y="3812340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72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D31E956-6DE7-DA32-FDDC-1BEABAA911BE}"/>
                  </a:ext>
                </a:extLst>
              </p:cNvPr>
              <p:cNvSpPr/>
              <p:nvPr/>
            </p:nvSpPr>
            <p:spPr>
              <a:xfrm>
                <a:off x="3356766" y="3379173"/>
                <a:ext cx="340307" cy="34030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71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9EC1D924-C4F3-3359-F0E7-E7C0C22E7470}"/>
                  </a:ext>
                </a:extLst>
              </p:cNvPr>
              <p:cNvCxnSpPr>
                <a:stCxn id="72" idx="4"/>
              </p:cNvCxnSpPr>
              <p:nvPr/>
            </p:nvCxnSpPr>
            <p:spPr>
              <a:xfrm flipH="1">
                <a:off x="200012" y="3719480"/>
                <a:ext cx="970372" cy="0"/>
              </a:xfrm>
              <a:prstGeom prst="line">
                <a:avLst/>
              </a:prstGeom>
              <a:ln>
                <a:solidFill>
                  <a:srgbClr val="EA002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4D484558-BF3C-7AF5-B234-5D23B8BD4615}"/>
                  </a:ext>
                </a:extLst>
              </p:cNvPr>
              <p:cNvCxnSpPr/>
              <p:nvPr/>
            </p:nvCxnSpPr>
            <p:spPr>
              <a:xfrm flipH="1">
                <a:off x="200012" y="4152647"/>
                <a:ext cx="970372" cy="0"/>
              </a:xfrm>
              <a:prstGeom prst="line">
                <a:avLst/>
              </a:prstGeom>
              <a:ln>
                <a:solidFill>
                  <a:srgbClr val="EA002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6973DA78-8390-905C-46F8-5AD2D4B1AE14}"/>
                  </a:ext>
                </a:extLst>
              </p:cNvPr>
              <p:cNvCxnSpPr/>
              <p:nvPr/>
            </p:nvCxnSpPr>
            <p:spPr>
              <a:xfrm flipV="1">
                <a:off x="375568" y="3719480"/>
                <a:ext cx="0" cy="433167"/>
              </a:xfrm>
              <a:prstGeom prst="straightConnector1">
                <a:avLst/>
              </a:prstGeom>
              <a:ln>
                <a:solidFill>
                  <a:srgbClr val="EA0029"/>
                </a:solidFill>
                <a:prstDash val="dash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C8CF871-C73C-C669-E928-BFE73D9B9E5C}"/>
                  </a:ext>
                </a:extLst>
              </p:cNvPr>
              <p:cNvSpPr txBox="1"/>
              <p:nvPr/>
            </p:nvSpPr>
            <p:spPr>
              <a:xfrm>
                <a:off x="0" y="3419475"/>
                <a:ext cx="7048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FF0000"/>
                    </a:solidFill>
                  </a:rPr>
                  <a:t>25.78mm</a:t>
                </a:r>
                <a:endParaRPr lang="ko-KR" altLang="en-US" sz="9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1F59C6D-F217-7256-9346-3A38E20ACAF1}"/>
                  </a:ext>
                </a:extLst>
              </p:cNvPr>
              <p:cNvCxnSpPr/>
              <p:nvPr/>
            </p:nvCxnSpPr>
            <p:spPr>
              <a:xfrm>
                <a:off x="1339421" y="4329687"/>
                <a:ext cx="26507" cy="1947288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A7DFC5D-D337-7D7C-52A9-5C0253DF1A6B}"/>
                  </a:ext>
                </a:extLst>
              </p:cNvPr>
              <p:cNvCxnSpPr/>
              <p:nvPr/>
            </p:nvCxnSpPr>
            <p:spPr>
              <a:xfrm>
                <a:off x="1733760" y="4562475"/>
                <a:ext cx="23857" cy="1752600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1B21041F-8FAB-536B-2B88-4345B16B8E8F}"/>
                  </a:ext>
                </a:extLst>
              </p:cNvPr>
              <p:cNvCxnSpPr/>
              <p:nvPr/>
            </p:nvCxnSpPr>
            <p:spPr>
              <a:xfrm>
                <a:off x="1371600" y="6076950"/>
                <a:ext cx="390525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prstDash val="dash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5860648-8F46-7AAF-561E-BD5B0FDDFC40}"/>
                  </a:ext>
                </a:extLst>
              </p:cNvPr>
              <p:cNvSpPr txBox="1"/>
              <p:nvPr/>
            </p:nvSpPr>
            <p:spPr>
              <a:xfrm>
                <a:off x="1757520" y="6051507"/>
                <a:ext cx="7048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0000FF"/>
                    </a:solidFill>
                  </a:rPr>
                  <a:t>23.44mm</a:t>
                </a:r>
                <a:endParaRPr lang="ko-KR" altLang="en-US" sz="9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" name="아래쪽 화살표 9">
              <a:extLst>
                <a:ext uri="{FF2B5EF4-FFF2-40B4-BE49-F238E27FC236}">
                  <a16:creationId xmlns:a16="http://schemas.microsoft.com/office/drawing/2014/main" id="{9CDBC99F-C2B7-D910-1516-642F342E1366}"/>
                </a:ext>
              </a:extLst>
            </p:cNvPr>
            <p:cNvSpPr/>
            <p:nvPr/>
          </p:nvSpPr>
          <p:spPr>
            <a:xfrm>
              <a:off x="1272720" y="2266950"/>
              <a:ext cx="244080" cy="1028700"/>
            </a:xfrm>
            <a:prstGeom prst="downArrow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아래쪽 화살표 10">
              <a:extLst>
                <a:ext uri="{FF2B5EF4-FFF2-40B4-BE49-F238E27FC236}">
                  <a16:creationId xmlns:a16="http://schemas.microsoft.com/office/drawing/2014/main" id="{8B99E7E8-570D-715D-34E4-FAF205DE3BB4}"/>
                </a:ext>
              </a:extLst>
            </p:cNvPr>
            <p:cNvSpPr/>
            <p:nvPr/>
          </p:nvSpPr>
          <p:spPr>
            <a:xfrm>
              <a:off x="1662360" y="2245853"/>
              <a:ext cx="244080" cy="868822"/>
            </a:xfrm>
            <a:prstGeom prst="downArrow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11">
              <a:extLst>
                <a:ext uri="{FF2B5EF4-FFF2-40B4-BE49-F238E27FC236}">
                  <a16:creationId xmlns:a16="http://schemas.microsoft.com/office/drawing/2014/main" id="{A786A2EF-F00C-F3EE-4AD7-F39E96C34B75}"/>
                </a:ext>
              </a:extLst>
            </p:cNvPr>
            <p:cNvSpPr/>
            <p:nvPr/>
          </p:nvSpPr>
          <p:spPr>
            <a:xfrm>
              <a:off x="2057488" y="2245853"/>
              <a:ext cx="244080" cy="678322"/>
            </a:xfrm>
            <a:prstGeom prst="downArrow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아래쪽 화살표 12">
              <a:extLst>
                <a:ext uri="{FF2B5EF4-FFF2-40B4-BE49-F238E27FC236}">
                  <a16:creationId xmlns:a16="http://schemas.microsoft.com/office/drawing/2014/main" id="{4B1DCDCD-79E0-2889-9D25-8D44D1B3C031}"/>
                </a:ext>
              </a:extLst>
            </p:cNvPr>
            <p:cNvSpPr/>
            <p:nvPr/>
          </p:nvSpPr>
          <p:spPr>
            <a:xfrm>
              <a:off x="2447702" y="2245853"/>
              <a:ext cx="244080" cy="525922"/>
            </a:xfrm>
            <a:prstGeom prst="downArrow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아래쪽 화살표 13">
              <a:extLst>
                <a:ext uri="{FF2B5EF4-FFF2-40B4-BE49-F238E27FC236}">
                  <a16:creationId xmlns:a16="http://schemas.microsoft.com/office/drawing/2014/main" id="{4D08FAF4-ED80-BB47-FCDE-C27DF1D405F4}"/>
                </a:ext>
              </a:extLst>
            </p:cNvPr>
            <p:cNvSpPr/>
            <p:nvPr/>
          </p:nvSpPr>
          <p:spPr>
            <a:xfrm>
              <a:off x="2843372" y="2245853"/>
              <a:ext cx="244080" cy="678322"/>
            </a:xfrm>
            <a:prstGeom prst="downArrow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14">
              <a:extLst>
                <a:ext uri="{FF2B5EF4-FFF2-40B4-BE49-F238E27FC236}">
                  <a16:creationId xmlns:a16="http://schemas.microsoft.com/office/drawing/2014/main" id="{F5C7881E-B7F1-0454-290A-59404206B25A}"/>
                </a:ext>
              </a:extLst>
            </p:cNvPr>
            <p:cNvSpPr/>
            <p:nvPr/>
          </p:nvSpPr>
          <p:spPr>
            <a:xfrm>
              <a:off x="3241812" y="2245853"/>
              <a:ext cx="244080" cy="868822"/>
            </a:xfrm>
            <a:prstGeom prst="downArrow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아래쪽 화살표 15">
              <a:extLst>
                <a:ext uri="{FF2B5EF4-FFF2-40B4-BE49-F238E27FC236}">
                  <a16:creationId xmlns:a16="http://schemas.microsoft.com/office/drawing/2014/main" id="{BCEC0204-2C91-04CE-584F-9256B6B3E6C7}"/>
                </a:ext>
              </a:extLst>
            </p:cNvPr>
            <p:cNvSpPr/>
            <p:nvPr/>
          </p:nvSpPr>
          <p:spPr>
            <a:xfrm>
              <a:off x="3624996" y="2266950"/>
              <a:ext cx="244080" cy="1028700"/>
            </a:xfrm>
            <a:prstGeom prst="downArrow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0DB512-A9F4-45A7-2962-E2C3B3FF84C3}"/>
                </a:ext>
              </a:extLst>
            </p:cNvPr>
            <p:cNvSpPr txBox="1"/>
            <p:nvPr/>
          </p:nvSpPr>
          <p:spPr>
            <a:xfrm>
              <a:off x="1113773" y="1990725"/>
              <a:ext cx="561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STV1</a:t>
              </a:r>
              <a:endParaRPr lang="ko-KR" altLang="en-US" sz="1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FB58C4-3B64-F3C2-8104-804C37CFEF6D}"/>
                </a:ext>
              </a:extLst>
            </p:cNvPr>
            <p:cNvSpPr txBox="1"/>
            <p:nvPr/>
          </p:nvSpPr>
          <p:spPr>
            <a:xfrm>
              <a:off x="1503413" y="1990725"/>
              <a:ext cx="561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STV2</a:t>
              </a:r>
              <a:endParaRPr lang="ko-KR" altLang="en-US" sz="12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A0C52E-609D-C564-FFB1-A1E8AB3ECD80}"/>
                </a:ext>
              </a:extLst>
            </p:cNvPr>
            <p:cNvSpPr txBox="1"/>
            <p:nvPr/>
          </p:nvSpPr>
          <p:spPr>
            <a:xfrm>
              <a:off x="1893053" y="1990725"/>
              <a:ext cx="561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STV3</a:t>
              </a:r>
              <a:endParaRPr lang="ko-KR" altLang="en-US" sz="1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46D2F7-B7D2-BBDB-FA8B-0A1AF8390CA5}"/>
                </a:ext>
              </a:extLst>
            </p:cNvPr>
            <p:cNvSpPr txBox="1"/>
            <p:nvPr/>
          </p:nvSpPr>
          <p:spPr>
            <a:xfrm>
              <a:off x="2292043" y="1990725"/>
              <a:ext cx="561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STV4</a:t>
              </a:r>
              <a:endParaRPr lang="ko-KR" alt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CD11C1-ECA4-E39D-E6B5-021DAD164EEF}"/>
                </a:ext>
              </a:extLst>
            </p:cNvPr>
            <p:cNvSpPr txBox="1"/>
            <p:nvPr/>
          </p:nvSpPr>
          <p:spPr>
            <a:xfrm>
              <a:off x="2691782" y="1990725"/>
              <a:ext cx="561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STV5</a:t>
              </a:r>
              <a:endParaRPr lang="ko-KR" altLang="en-US" sz="12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3504DE-F1A5-E774-43DD-AC4AF94778E9}"/>
                </a:ext>
              </a:extLst>
            </p:cNvPr>
            <p:cNvSpPr txBox="1"/>
            <p:nvPr/>
          </p:nvSpPr>
          <p:spPr>
            <a:xfrm>
              <a:off x="3082072" y="1990725"/>
              <a:ext cx="561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STV6</a:t>
              </a:r>
              <a:endParaRPr lang="ko-KR" altLang="en-US" sz="12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51479B-443A-382B-B42A-5EEB0F89B283}"/>
                </a:ext>
              </a:extLst>
            </p:cNvPr>
            <p:cNvSpPr txBox="1"/>
            <p:nvPr/>
          </p:nvSpPr>
          <p:spPr>
            <a:xfrm>
              <a:off x="3466049" y="1990725"/>
              <a:ext cx="561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STV7</a:t>
              </a:r>
              <a:endParaRPr lang="ko-KR" altLang="en-US" sz="1200" b="1" dirty="0"/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3BE854AD-2BEA-CA83-B7E4-D09645AF0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7620"/>
              </p:ext>
            </p:extLst>
          </p:nvPr>
        </p:nvGraphicFramePr>
        <p:xfrm>
          <a:off x="719406" y="25934824"/>
          <a:ext cx="4610460" cy="365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430">
                  <a:extLst>
                    <a:ext uri="{9D8B030D-6E8A-4147-A177-3AD203B41FA5}">
                      <a16:colId xmlns:a16="http://schemas.microsoft.com/office/drawing/2014/main" val="1691683234"/>
                    </a:ext>
                  </a:extLst>
                </a:gridCol>
                <a:gridCol w="499035">
                  <a:extLst>
                    <a:ext uri="{9D8B030D-6E8A-4147-A177-3AD203B41FA5}">
                      <a16:colId xmlns:a16="http://schemas.microsoft.com/office/drawing/2014/main" val="1397469861"/>
                    </a:ext>
                  </a:extLst>
                </a:gridCol>
                <a:gridCol w="629739">
                  <a:extLst>
                    <a:ext uri="{9D8B030D-6E8A-4147-A177-3AD203B41FA5}">
                      <a16:colId xmlns:a16="http://schemas.microsoft.com/office/drawing/2014/main" val="1381277381"/>
                    </a:ext>
                  </a:extLst>
                </a:gridCol>
                <a:gridCol w="629739">
                  <a:extLst>
                    <a:ext uri="{9D8B030D-6E8A-4147-A177-3AD203B41FA5}">
                      <a16:colId xmlns:a16="http://schemas.microsoft.com/office/drawing/2014/main" val="1749038767"/>
                    </a:ext>
                  </a:extLst>
                </a:gridCol>
                <a:gridCol w="629739">
                  <a:extLst>
                    <a:ext uri="{9D8B030D-6E8A-4147-A177-3AD203B41FA5}">
                      <a16:colId xmlns:a16="http://schemas.microsoft.com/office/drawing/2014/main" val="863720044"/>
                    </a:ext>
                  </a:extLst>
                </a:gridCol>
                <a:gridCol w="508329">
                  <a:extLst>
                    <a:ext uri="{9D8B030D-6E8A-4147-A177-3AD203B41FA5}">
                      <a16:colId xmlns:a16="http://schemas.microsoft.com/office/drawing/2014/main" val="2706016806"/>
                    </a:ext>
                  </a:extLst>
                </a:gridCol>
                <a:gridCol w="556252">
                  <a:extLst>
                    <a:ext uri="{9D8B030D-6E8A-4147-A177-3AD203B41FA5}">
                      <a16:colId xmlns:a16="http://schemas.microsoft.com/office/drawing/2014/main" val="1402034296"/>
                    </a:ext>
                  </a:extLst>
                </a:gridCol>
                <a:gridCol w="470197">
                  <a:extLst>
                    <a:ext uri="{9D8B030D-6E8A-4147-A177-3AD203B41FA5}">
                      <a16:colId xmlns:a16="http://schemas.microsoft.com/office/drawing/2014/main" val="2743465921"/>
                    </a:ext>
                  </a:extLst>
                </a:gridCol>
              </a:tblGrid>
              <a:tr h="653431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Beam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방향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Stave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time delay (T = sampling period)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5537665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L3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L2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L1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C0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R1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R3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3700684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Stave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18T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8011658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Stave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4328918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Stave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236050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Stave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9T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4001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4001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4001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4001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4001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3572381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Stave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2663558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Stave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0370512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Stave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18T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8586012"/>
                  </a:ext>
                </a:extLst>
              </a:tr>
            </a:tbl>
          </a:graphicData>
        </a:graphic>
      </p:graphicFrame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B6B032BA-1CF7-D337-78EC-ED823C4ECA92}"/>
              </a:ext>
            </a:extLst>
          </p:cNvPr>
          <p:cNvGrpSpPr/>
          <p:nvPr/>
        </p:nvGrpSpPr>
        <p:grpSpPr>
          <a:xfrm>
            <a:off x="15412774" y="25922350"/>
            <a:ext cx="3489516" cy="3730833"/>
            <a:chOff x="7393248" y="635314"/>
            <a:chExt cx="3489516" cy="373083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60EE7DD-AFF6-65EF-16FB-32AF07A6DDCA}"/>
                </a:ext>
              </a:extLst>
            </p:cNvPr>
            <p:cNvGrpSpPr/>
            <p:nvPr/>
          </p:nvGrpSpPr>
          <p:grpSpPr>
            <a:xfrm>
              <a:off x="7393248" y="661775"/>
              <a:ext cx="1665901" cy="1733845"/>
              <a:chOff x="4998452" y="2409298"/>
              <a:chExt cx="1665901" cy="1733845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21CC418-C9A9-ACA5-9379-A20E9114D98E}"/>
                  </a:ext>
                </a:extLst>
              </p:cNvPr>
              <p:cNvGrpSpPr/>
              <p:nvPr/>
            </p:nvGrpSpPr>
            <p:grpSpPr>
              <a:xfrm>
                <a:off x="5023433" y="2409298"/>
                <a:ext cx="1640920" cy="1733845"/>
                <a:chOff x="1000230" y="2732615"/>
                <a:chExt cx="2696843" cy="2849565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66CAE666-1996-00AE-753D-25C9088BE0C5}"/>
                    </a:ext>
                  </a:extLst>
                </p:cNvPr>
                <p:cNvSpPr/>
                <p:nvPr/>
              </p:nvSpPr>
              <p:spPr>
                <a:xfrm>
                  <a:off x="2172442" y="356912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788E96BD-44AE-A6D9-7898-5FECA5D94019}"/>
                    </a:ext>
                  </a:extLst>
                </p:cNvPr>
                <p:cNvSpPr/>
                <p:nvPr/>
              </p:nvSpPr>
              <p:spPr>
                <a:xfrm>
                  <a:off x="2172442" y="398724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9ADB0309-656A-900B-ECA7-269D0E3B8AA9}"/>
                    </a:ext>
                  </a:extLst>
                </p:cNvPr>
                <p:cNvSpPr/>
                <p:nvPr/>
              </p:nvSpPr>
              <p:spPr>
                <a:xfrm>
                  <a:off x="2172442" y="316578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E000DE35-22F8-E2BC-2958-1ABB6FA4AE4A}"/>
                    </a:ext>
                  </a:extLst>
                </p:cNvPr>
                <p:cNvSpPr/>
                <p:nvPr/>
              </p:nvSpPr>
              <p:spPr>
                <a:xfrm>
                  <a:off x="2172442" y="273261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0000"/>
                      </a:solidFill>
                    </a:rPr>
                    <a:t>UR</a:t>
                  </a:r>
                  <a:endParaRPr lang="ko-KR" altLang="en-US" sz="9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F41925AD-8501-089F-562C-42C45E53EE40}"/>
                    </a:ext>
                  </a:extLst>
                </p:cNvPr>
                <p:cNvSpPr/>
                <p:nvPr/>
              </p:nvSpPr>
              <p:spPr>
                <a:xfrm>
                  <a:off x="2172442" y="52418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47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D5A44181-08B7-E0CE-1E1D-BE8BB40F0CEB}"/>
                    </a:ext>
                  </a:extLst>
                </p:cNvPr>
                <p:cNvSpPr/>
                <p:nvPr/>
              </p:nvSpPr>
              <p:spPr>
                <a:xfrm>
                  <a:off x="2172442" y="483852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DB946421-4ADA-0B97-53E4-DF4DE3442715}"/>
                    </a:ext>
                  </a:extLst>
                </p:cNvPr>
                <p:cNvSpPr/>
                <p:nvPr/>
              </p:nvSpPr>
              <p:spPr>
                <a:xfrm>
                  <a:off x="2172442" y="440536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24486DB6-3D43-4D65-FB57-2A15B0C81226}"/>
                    </a:ext>
                  </a:extLst>
                </p:cNvPr>
                <p:cNvSpPr/>
                <p:nvPr/>
              </p:nvSpPr>
              <p:spPr>
                <a:xfrm>
                  <a:off x="1784998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D99BAE49-6800-8AC2-4266-34332A9BBB8C}"/>
                    </a:ext>
                  </a:extLst>
                </p:cNvPr>
                <p:cNvSpPr/>
                <p:nvPr/>
              </p:nvSpPr>
              <p:spPr>
                <a:xfrm>
                  <a:off x="1784998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866C42C1-A7A1-E52E-4F5D-3E45210C5D03}"/>
                    </a:ext>
                  </a:extLst>
                </p:cNvPr>
                <p:cNvSpPr/>
                <p:nvPr/>
              </p:nvSpPr>
              <p:spPr>
                <a:xfrm>
                  <a:off x="1784998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E09A21E3-D96A-E4A4-D872-952144BAE93B}"/>
                    </a:ext>
                  </a:extLst>
                </p:cNvPr>
                <p:cNvSpPr/>
                <p:nvPr/>
              </p:nvSpPr>
              <p:spPr>
                <a:xfrm>
                  <a:off x="1784998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EF1EAAF3-5404-D4E2-D11F-1F6EC7A681AA}"/>
                    </a:ext>
                  </a:extLst>
                </p:cNvPr>
                <p:cNvSpPr/>
                <p:nvPr/>
              </p:nvSpPr>
              <p:spPr>
                <a:xfrm>
                  <a:off x="1784998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6D50C65F-F09E-D132-EE7A-33A4C0BD95C0}"/>
                    </a:ext>
                  </a:extLst>
                </p:cNvPr>
                <p:cNvSpPr/>
                <p:nvPr/>
              </p:nvSpPr>
              <p:spPr>
                <a:xfrm>
                  <a:off x="1784998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BCA47999-4885-C73B-AB6E-0DA13981D35A}"/>
                    </a:ext>
                  </a:extLst>
                </p:cNvPr>
                <p:cNvSpPr/>
                <p:nvPr/>
              </p:nvSpPr>
              <p:spPr>
                <a:xfrm>
                  <a:off x="1392614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06F28C62-713C-AD2A-60B2-FD98E959D5E3}"/>
                    </a:ext>
                  </a:extLst>
                </p:cNvPr>
                <p:cNvSpPr/>
                <p:nvPr/>
              </p:nvSpPr>
              <p:spPr>
                <a:xfrm>
                  <a:off x="1392614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36CB3627-F0AF-8292-8453-950698DA31AA}"/>
                    </a:ext>
                  </a:extLst>
                </p:cNvPr>
                <p:cNvSpPr/>
                <p:nvPr/>
              </p:nvSpPr>
              <p:spPr>
                <a:xfrm>
                  <a:off x="1392614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7F6DA233-E31C-20D5-EF9A-61170FB49EDE}"/>
                    </a:ext>
                  </a:extLst>
                </p:cNvPr>
                <p:cNvSpPr/>
                <p:nvPr/>
              </p:nvSpPr>
              <p:spPr>
                <a:xfrm>
                  <a:off x="1392614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CA32AAC-2033-E983-62A1-472F183D6449}"/>
                    </a:ext>
                  </a:extLst>
                </p:cNvPr>
                <p:cNvSpPr/>
                <p:nvPr/>
              </p:nvSpPr>
              <p:spPr>
                <a:xfrm>
                  <a:off x="1392614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536C4364-CDE8-7FAB-2927-9274F414A52D}"/>
                    </a:ext>
                  </a:extLst>
                </p:cNvPr>
                <p:cNvSpPr/>
                <p:nvPr/>
              </p:nvSpPr>
              <p:spPr>
                <a:xfrm>
                  <a:off x="1000230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703238C6-88C4-E5A4-C9E4-074A1A0CCF77}"/>
                    </a:ext>
                  </a:extLst>
                </p:cNvPr>
                <p:cNvSpPr/>
                <p:nvPr/>
              </p:nvSpPr>
              <p:spPr>
                <a:xfrm>
                  <a:off x="1000230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D14AC65-26E8-FFA1-06AD-8FB32BE5A74A}"/>
                    </a:ext>
                  </a:extLst>
                </p:cNvPr>
                <p:cNvSpPr/>
                <p:nvPr/>
              </p:nvSpPr>
              <p:spPr>
                <a:xfrm>
                  <a:off x="1000230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1E5E7078-5F49-A045-4C15-79C4FA539D48}"/>
                    </a:ext>
                  </a:extLst>
                </p:cNvPr>
                <p:cNvSpPr/>
                <p:nvPr/>
              </p:nvSpPr>
              <p:spPr>
                <a:xfrm>
                  <a:off x="1000230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D2D6A637-6CD3-CC04-1E11-53B0807C08B3}"/>
                    </a:ext>
                  </a:extLst>
                </p:cNvPr>
                <p:cNvSpPr/>
                <p:nvPr/>
              </p:nvSpPr>
              <p:spPr>
                <a:xfrm>
                  <a:off x="2570882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C0B61D84-3BD9-9B9C-A727-F3C11F0F931A}"/>
                    </a:ext>
                  </a:extLst>
                </p:cNvPr>
                <p:cNvSpPr/>
                <p:nvPr/>
              </p:nvSpPr>
              <p:spPr>
                <a:xfrm>
                  <a:off x="2570882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D3676BD-AC49-CFB4-26C1-8EF9DBBCB8BC}"/>
                    </a:ext>
                  </a:extLst>
                </p:cNvPr>
                <p:cNvSpPr/>
                <p:nvPr/>
              </p:nvSpPr>
              <p:spPr>
                <a:xfrm>
                  <a:off x="2570882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9E9F96D9-C955-9DCC-53B6-9F37384360B8}"/>
                    </a:ext>
                  </a:extLst>
                </p:cNvPr>
                <p:cNvSpPr/>
                <p:nvPr/>
              </p:nvSpPr>
              <p:spPr>
                <a:xfrm>
                  <a:off x="2570882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2D63D40-76D7-7949-1240-DB3476C88F04}"/>
                    </a:ext>
                  </a:extLst>
                </p:cNvPr>
                <p:cNvSpPr/>
                <p:nvPr/>
              </p:nvSpPr>
              <p:spPr>
                <a:xfrm>
                  <a:off x="2570882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B0E507A7-0293-E152-9726-31E83025DFBA}"/>
                    </a:ext>
                  </a:extLst>
                </p:cNvPr>
                <p:cNvSpPr/>
                <p:nvPr/>
              </p:nvSpPr>
              <p:spPr>
                <a:xfrm>
                  <a:off x="2570882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F9A9B792-5B76-B7E0-C2DE-482D60706267}"/>
                    </a:ext>
                  </a:extLst>
                </p:cNvPr>
                <p:cNvSpPr/>
                <p:nvPr/>
              </p:nvSpPr>
              <p:spPr>
                <a:xfrm>
                  <a:off x="2969322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BB685F47-493D-B0AC-7D52-977F16063A12}"/>
                    </a:ext>
                  </a:extLst>
                </p:cNvPr>
                <p:cNvSpPr/>
                <p:nvPr/>
              </p:nvSpPr>
              <p:spPr>
                <a:xfrm>
                  <a:off x="2969322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F899809E-A5DC-F7B8-95EC-A8637A0C09B2}"/>
                    </a:ext>
                  </a:extLst>
                </p:cNvPr>
                <p:cNvSpPr/>
                <p:nvPr/>
              </p:nvSpPr>
              <p:spPr>
                <a:xfrm>
                  <a:off x="2969322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37896849-B57E-1966-767C-25036D808AFA}"/>
                    </a:ext>
                  </a:extLst>
                </p:cNvPr>
                <p:cNvSpPr/>
                <p:nvPr/>
              </p:nvSpPr>
              <p:spPr>
                <a:xfrm>
                  <a:off x="2969322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48408187-1C3A-7648-9CBF-B379B501F119}"/>
                    </a:ext>
                  </a:extLst>
                </p:cNvPr>
                <p:cNvSpPr/>
                <p:nvPr/>
              </p:nvSpPr>
              <p:spPr>
                <a:xfrm>
                  <a:off x="2969322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40733ABA-B053-C4FD-32BE-A32E527AC630}"/>
                    </a:ext>
                  </a:extLst>
                </p:cNvPr>
                <p:cNvSpPr/>
                <p:nvPr/>
              </p:nvSpPr>
              <p:spPr>
                <a:xfrm>
                  <a:off x="3356766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1CC06356-9EBB-76D1-5F7D-0F925E3950D4}"/>
                    </a:ext>
                  </a:extLst>
                </p:cNvPr>
                <p:cNvSpPr/>
                <p:nvPr/>
              </p:nvSpPr>
              <p:spPr>
                <a:xfrm>
                  <a:off x="3356766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771CC83D-B9C1-0F48-A144-BCE2A585308C}"/>
                    </a:ext>
                  </a:extLst>
                </p:cNvPr>
                <p:cNvSpPr/>
                <p:nvPr/>
              </p:nvSpPr>
              <p:spPr>
                <a:xfrm>
                  <a:off x="3356766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2AD0CB4D-C777-E927-6A77-DB57E4D147AC}"/>
                    </a:ext>
                  </a:extLst>
                </p:cNvPr>
                <p:cNvSpPr/>
                <p:nvPr/>
              </p:nvSpPr>
              <p:spPr>
                <a:xfrm>
                  <a:off x="3356766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" name="육각형 98">
                <a:extLst>
                  <a:ext uri="{FF2B5EF4-FFF2-40B4-BE49-F238E27FC236}">
                    <a16:creationId xmlns:a16="http://schemas.microsoft.com/office/drawing/2014/main" id="{2DF4DD52-B69E-494F-4088-437B4A4985D7}"/>
                  </a:ext>
                </a:extLst>
              </p:cNvPr>
              <p:cNvSpPr/>
              <p:nvPr/>
            </p:nvSpPr>
            <p:spPr>
              <a:xfrm rot="16200000">
                <a:off x="4975075" y="2546200"/>
                <a:ext cx="1277652" cy="1230898"/>
              </a:xfrm>
              <a:prstGeom prst="hexagon">
                <a:avLst/>
              </a:prstGeom>
              <a:solidFill>
                <a:srgbClr val="FFC000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E6B98242-8047-3BED-64C9-EC868DBF2FE1}"/>
                </a:ext>
              </a:extLst>
            </p:cNvPr>
            <p:cNvGrpSpPr/>
            <p:nvPr/>
          </p:nvGrpSpPr>
          <p:grpSpPr>
            <a:xfrm>
              <a:off x="9191072" y="635314"/>
              <a:ext cx="1691692" cy="1733845"/>
              <a:chOff x="5023433" y="2409298"/>
              <a:chExt cx="1691692" cy="1733845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F27F150-4A24-BB21-3A39-8055411E52E8}"/>
                  </a:ext>
                </a:extLst>
              </p:cNvPr>
              <p:cNvGrpSpPr/>
              <p:nvPr/>
            </p:nvGrpSpPr>
            <p:grpSpPr>
              <a:xfrm>
                <a:off x="5023433" y="2409298"/>
                <a:ext cx="1640920" cy="1733845"/>
                <a:chOff x="1000230" y="2732615"/>
                <a:chExt cx="2696843" cy="2849565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46762CB9-9387-BDF7-DBB5-292602664B07}"/>
                    </a:ext>
                  </a:extLst>
                </p:cNvPr>
                <p:cNvSpPr/>
                <p:nvPr/>
              </p:nvSpPr>
              <p:spPr>
                <a:xfrm>
                  <a:off x="2172442" y="356912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04B339EF-B16B-4C18-0BF0-F6C1C11537D3}"/>
                    </a:ext>
                  </a:extLst>
                </p:cNvPr>
                <p:cNvSpPr/>
                <p:nvPr/>
              </p:nvSpPr>
              <p:spPr>
                <a:xfrm>
                  <a:off x="2172442" y="398724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B4B99949-E7A0-18D1-6370-C41995F87E58}"/>
                    </a:ext>
                  </a:extLst>
                </p:cNvPr>
                <p:cNvSpPr/>
                <p:nvPr/>
              </p:nvSpPr>
              <p:spPr>
                <a:xfrm>
                  <a:off x="2172442" y="316578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BF54AD61-458C-B1E0-3686-F6A1CCA056D2}"/>
                    </a:ext>
                  </a:extLst>
                </p:cNvPr>
                <p:cNvSpPr/>
                <p:nvPr/>
              </p:nvSpPr>
              <p:spPr>
                <a:xfrm>
                  <a:off x="2172442" y="273261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0000"/>
                      </a:solidFill>
                    </a:rPr>
                    <a:t>UL</a:t>
                  </a:r>
                  <a:endParaRPr lang="ko-KR" altLang="en-US" sz="9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6BE827DD-7275-76D2-D429-F19DC64B4B1A}"/>
                    </a:ext>
                  </a:extLst>
                </p:cNvPr>
                <p:cNvSpPr/>
                <p:nvPr/>
              </p:nvSpPr>
              <p:spPr>
                <a:xfrm>
                  <a:off x="2172442" y="52418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47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923AFC7B-21AB-C951-23D5-0BDC2099184B}"/>
                    </a:ext>
                  </a:extLst>
                </p:cNvPr>
                <p:cNvSpPr/>
                <p:nvPr/>
              </p:nvSpPr>
              <p:spPr>
                <a:xfrm>
                  <a:off x="2172442" y="483852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F8BFA2E2-C779-7C63-EB7A-DE3BB3EC32BD}"/>
                    </a:ext>
                  </a:extLst>
                </p:cNvPr>
                <p:cNvSpPr/>
                <p:nvPr/>
              </p:nvSpPr>
              <p:spPr>
                <a:xfrm>
                  <a:off x="2172442" y="440536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9B40E2F0-1CDF-0D77-0047-EB7649ABBDA2}"/>
                    </a:ext>
                  </a:extLst>
                </p:cNvPr>
                <p:cNvSpPr/>
                <p:nvPr/>
              </p:nvSpPr>
              <p:spPr>
                <a:xfrm>
                  <a:off x="1784998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7FAB24FF-347C-29D1-3D49-504E8E06AC54}"/>
                    </a:ext>
                  </a:extLst>
                </p:cNvPr>
                <p:cNvSpPr/>
                <p:nvPr/>
              </p:nvSpPr>
              <p:spPr>
                <a:xfrm>
                  <a:off x="1784998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A1E4E3F7-4C59-F275-068F-DCE5CF341584}"/>
                    </a:ext>
                  </a:extLst>
                </p:cNvPr>
                <p:cNvSpPr/>
                <p:nvPr/>
              </p:nvSpPr>
              <p:spPr>
                <a:xfrm>
                  <a:off x="1784998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2ABDE14C-4329-A72B-3754-33FBECB6D67A}"/>
                    </a:ext>
                  </a:extLst>
                </p:cNvPr>
                <p:cNvSpPr/>
                <p:nvPr/>
              </p:nvSpPr>
              <p:spPr>
                <a:xfrm>
                  <a:off x="1784998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FD0F36A4-320B-737D-17D8-9C0D486ABD75}"/>
                    </a:ext>
                  </a:extLst>
                </p:cNvPr>
                <p:cNvSpPr/>
                <p:nvPr/>
              </p:nvSpPr>
              <p:spPr>
                <a:xfrm>
                  <a:off x="1784998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734119E3-5550-A2AC-0DD7-8D4D45C34FC9}"/>
                    </a:ext>
                  </a:extLst>
                </p:cNvPr>
                <p:cNvSpPr/>
                <p:nvPr/>
              </p:nvSpPr>
              <p:spPr>
                <a:xfrm>
                  <a:off x="1784998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754254A2-8D84-A0FF-4CFF-7A110B05C400}"/>
                    </a:ext>
                  </a:extLst>
                </p:cNvPr>
                <p:cNvSpPr/>
                <p:nvPr/>
              </p:nvSpPr>
              <p:spPr>
                <a:xfrm>
                  <a:off x="1392614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12100603-E2F0-A643-521F-4A9F12AAD691}"/>
                    </a:ext>
                  </a:extLst>
                </p:cNvPr>
                <p:cNvSpPr/>
                <p:nvPr/>
              </p:nvSpPr>
              <p:spPr>
                <a:xfrm>
                  <a:off x="1392614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687D6444-694D-8F19-6AB5-AC238C2DB7F2}"/>
                    </a:ext>
                  </a:extLst>
                </p:cNvPr>
                <p:cNvSpPr/>
                <p:nvPr/>
              </p:nvSpPr>
              <p:spPr>
                <a:xfrm>
                  <a:off x="1392614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CC224C40-4627-785D-DE12-0BB793453213}"/>
                    </a:ext>
                  </a:extLst>
                </p:cNvPr>
                <p:cNvSpPr/>
                <p:nvPr/>
              </p:nvSpPr>
              <p:spPr>
                <a:xfrm>
                  <a:off x="1392614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443A4596-47B5-014F-67A0-060BB382B4A3}"/>
                    </a:ext>
                  </a:extLst>
                </p:cNvPr>
                <p:cNvSpPr/>
                <p:nvPr/>
              </p:nvSpPr>
              <p:spPr>
                <a:xfrm>
                  <a:off x="1392614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7619EB2F-A90E-D3DE-BCC7-12055A5A0C2A}"/>
                    </a:ext>
                  </a:extLst>
                </p:cNvPr>
                <p:cNvSpPr/>
                <p:nvPr/>
              </p:nvSpPr>
              <p:spPr>
                <a:xfrm>
                  <a:off x="1000230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6F27B9EB-154A-D0CC-430F-C55A451423B4}"/>
                    </a:ext>
                  </a:extLst>
                </p:cNvPr>
                <p:cNvSpPr/>
                <p:nvPr/>
              </p:nvSpPr>
              <p:spPr>
                <a:xfrm>
                  <a:off x="1000230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12D1AA7-BF16-FDBF-F575-747798440D32}"/>
                    </a:ext>
                  </a:extLst>
                </p:cNvPr>
                <p:cNvSpPr/>
                <p:nvPr/>
              </p:nvSpPr>
              <p:spPr>
                <a:xfrm>
                  <a:off x="1000230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3960C792-E8D4-BAD3-A29A-91085AABA0AC}"/>
                    </a:ext>
                  </a:extLst>
                </p:cNvPr>
                <p:cNvSpPr/>
                <p:nvPr/>
              </p:nvSpPr>
              <p:spPr>
                <a:xfrm>
                  <a:off x="1000230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5417A054-438D-E8FA-8633-3DF2BBD27774}"/>
                    </a:ext>
                  </a:extLst>
                </p:cNvPr>
                <p:cNvSpPr/>
                <p:nvPr/>
              </p:nvSpPr>
              <p:spPr>
                <a:xfrm>
                  <a:off x="2570882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7CC80D6A-9AC4-5647-02A8-65E118BD8D27}"/>
                    </a:ext>
                  </a:extLst>
                </p:cNvPr>
                <p:cNvSpPr/>
                <p:nvPr/>
              </p:nvSpPr>
              <p:spPr>
                <a:xfrm>
                  <a:off x="2570882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D825B02C-F327-AFE6-5883-29B0128F1E80}"/>
                    </a:ext>
                  </a:extLst>
                </p:cNvPr>
                <p:cNvSpPr/>
                <p:nvPr/>
              </p:nvSpPr>
              <p:spPr>
                <a:xfrm>
                  <a:off x="2570882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4C4B0FCE-E7CE-269B-1AF3-F38E9F3C7C73}"/>
                    </a:ext>
                  </a:extLst>
                </p:cNvPr>
                <p:cNvSpPr/>
                <p:nvPr/>
              </p:nvSpPr>
              <p:spPr>
                <a:xfrm>
                  <a:off x="2570882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75BE691A-3C88-33C7-DB6C-9A5F06CC17BB}"/>
                    </a:ext>
                  </a:extLst>
                </p:cNvPr>
                <p:cNvSpPr/>
                <p:nvPr/>
              </p:nvSpPr>
              <p:spPr>
                <a:xfrm>
                  <a:off x="2570882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908224E6-ADD1-F260-3623-534D5B11A726}"/>
                    </a:ext>
                  </a:extLst>
                </p:cNvPr>
                <p:cNvSpPr/>
                <p:nvPr/>
              </p:nvSpPr>
              <p:spPr>
                <a:xfrm>
                  <a:off x="2570882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1B88E7EA-0D54-0141-AC14-2FFF73EA6FB6}"/>
                    </a:ext>
                  </a:extLst>
                </p:cNvPr>
                <p:cNvSpPr/>
                <p:nvPr/>
              </p:nvSpPr>
              <p:spPr>
                <a:xfrm>
                  <a:off x="2969322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4DECA06D-0350-8350-20C5-04116FC45A18}"/>
                    </a:ext>
                  </a:extLst>
                </p:cNvPr>
                <p:cNvSpPr/>
                <p:nvPr/>
              </p:nvSpPr>
              <p:spPr>
                <a:xfrm>
                  <a:off x="2969322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6D320701-8E2C-EA0D-829D-8EB1777A440C}"/>
                    </a:ext>
                  </a:extLst>
                </p:cNvPr>
                <p:cNvSpPr/>
                <p:nvPr/>
              </p:nvSpPr>
              <p:spPr>
                <a:xfrm>
                  <a:off x="2969322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99C1B2AD-F12D-0577-B9E6-9D479A1C98FC}"/>
                    </a:ext>
                  </a:extLst>
                </p:cNvPr>
                <p:cNvSpPr/>
                <p:nvPr/>
              </p:nvSpPr>
              <p:spPr>
                <a:xfrm>
                  <a:off x="2969322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8135DA76-97F3-33AE-E884-D904ABF7CC3E}"/>
                    </a:ext>
                  </a:extLst>
                </p:cNvPr>
                <p:cNvSpPr/>
                <p:nvPr/>
              </p:nvSpPr>
              <p:spPr>
                <a:xfrm>
                  <a:off x="2969322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C5639884-ED70-6FC8-2117-B382C57EDB80}"/>
                    </a:ext>
                  </a:extLst>
                </p:cNvPr>
                <p:cNvSpPr/>
                <p:nvPr/>
              </p:nvSpPr>
              <p:spPr>
                <a:xfrm>
                  <a:off x="3356766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0FC4455B-27FE-5444-7431-CEAF11FF3A52}"/>
                    </a:ext>
                  </a:extLst>
                </p:cNvPr>
                <p:cNvSpPr/>
                <p:nvPr/>
              </p:nvSpPr>
              <p:spPr>
                <a:xfrm>
                  <a:off x="3356766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5456777B-4364-79E6-9B34-B7A713FCB726}"/>
                    </a:ext>
                  </a:extLst>
                </p:cNvPr>
                <p:cNvSpPr/>
                <p:nvPr/>
              </p:nvSpPr>
              <p:spPr>
                <a:xfrm>
                  <a:off x="3356766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E790A47D-1065-35AE-B8A8-CF510E930412}"/>
                    </a:ext>
                  </a:extLst>
                </p:cNvPr>
                <p:cNvSpPr/>
                <p:nvPr/>
              </p:nvSpPr>
              <p:spPr>
                <a:xfrm>
                  <a:off x="3356766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9" name="육각형 138">
                <a:extLst>
                  <a:ext uri="{FF2B5EF4-FFF2-40B4-BE49-F238E27FC236}">
                    <a16:creationId xmlns:a16="http://schemas.microsoft.com/office/drawing/2014/main" id="{6EEDFB7F-1167-0F6C-F0C1-B86ACDA1A14E}"/>
                  </a:ext>
                </a:extLst>
              </p:cNvPr>
              <p:cNvSpPr/>
              <p:nvPr/>
            </p:nvSpPr>
            <p:spPr>
              <a:xfrm rot="16200000">
                <a:off x="5460850" y="2546200"/>
                <a:ext cx="1277652" cy="1230898"/>
              </a:xfrm>
              <a:prstGeom prst="hexagon">
                <a:avLst/>
              </a:prstGeom>
              <a:solidFill>
                <a:srgbClr val="FFC000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89711E4A-2362-9BB1-DB90-5138356ABA14}"/>
                </a:ext>
              </a:extLst>
            </p:cNvPr>
            <p:cNvGrpSpPr/>
            <p:nvPr/>
          </p:nvGrpSpPr>
          <p:grpSpPr>
            <a:xfrm>
              <a:off x="7418229" y="2624099"/>
              <a:ext cx="1665901" cy="1733845"/>
              <a:chOff x="4998452" y="2409298"/>
              <a:chExt cx="1665901" cy="1733845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536B3BA9-8AE6-844C-24B0-7290765F8973}"/>
                  </a:ext>
                </a:extLst>
              </p:cNvPr>
              <p:cNvGrpSpPr/>
              <p:nvPr/>
            </p:nvGrpSpPr>
            <p:grpSpPr>
              <a:xfrm>
                <a:off x="5023433" y="2409298"/>
                <a:ext cx="1640920" cy="1733845"/>
                <a:chOff x="1000230" y="2732615"/>
                <a:chExt cx="2696843" cy="2849565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82F8E19C-654D-C5F8-F964-C6D088200DE2}"/>
                    </a:ext>
                  </a:extLst>
                </p:cNvPr>
                <p:cNvSpPr/>
                <p:nvPr/>
              </p:nvSpPr>
              <p:spPr>
                <a:xfrm>
                  <a:off x="2172442" y="356912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86BEB792-39D4-9B18-2F51-F293EACE2FD1}"/>
                    </a:ext>
                  </a:extLst>
                </p:cNvPr>
                <p:cNvSpPr/>
                <p:nvPr/>
              </p:nvSpPr>
              <p:spPr>
                <a:xfrm>
                  <a:off x="2172442" y="398724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E153045E-69BB-32B0-F5D5-FA7AEABC843A}"/>
                    </a:ext>
                  </a:extLst>
                </p:cNvPr>
                <p:cNvSpPr/>
                <p:nvPr/>
              </p:nvSpPr>
              <p:spPr>
                <a:xfrm>
                  <a:off x="2172442" y="316578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2BC9F3F2-3F77-0034-11B7-4E79D5320309}"/>
                    </a:ext>
                  </a:extLst>
                </p:cNvPr>
                <p:cNvSpPr/>
                <p:nvPr/>
              </p:nvSpPr>
              <p:spPr>
                <a:xfrm>
                  <a:off x="2172442" y="273261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0000"/>
                      </a:solidFill>
                    </a:rPr>
                    <a:t>DR</a:t>
                  </a:r>
                  <a:endParaRPr lang="ko-KR" altLang="en-US" sz="9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9C087F4E-9186-0975-B175-A034D7B1F7FD}"/>
                    </a:ext>
                  </a:extLst>
                </p:cNvPr>
                <p:cNvSpPr/>
                <p:nvPr/>
              </p:nvSpPr>
              <p:spPr>
                <a:xfrm>
                  <a:off x="2172442" y="52418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47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C4143267-F186-A677-A819-A800F9A8DB4E}"/>
                    </a:ext>
                  </a:extLst>
                </p:cNvPr>
                <p:cNvSpPr/>
                <p:nvPr/>
              </p:nvSpPr>
              <p:spPr>
                <a:xfrm>
                  <a:off x="2172442" y="483852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8D471B70-869F-F273-AD75-88D08BEB3AFB}"/>
                    </a:ext>
                  </a:extLst>
                </p:cNvPr>
                <p:cNvSpPr/>
                <p:nvPr/>
              </p:nvSpPr>
              <p:spPr>
                <a:xfrm>
                  <a:off x="2172442" y="440536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CD69A2D-82C8-047B-7BFC-57F30F86220F}"/>
                    </a:ext>
                  </a:extLst>
                </p:cNvPr>
                <p:cNvSpPr/>
                <p:nvPr/>
              </p:nvSpPr>
              <p:spPr>
                <a:xfrm>
                  <a:off x="1784998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15E7F467-18C9-F907-F83A-099468372C2E}"/>
                    </a:ext>
                  </a:extLst>
                </p:cNvPr>
                <p:cNvSpPr/>
                <p:nvPr/>
              </p:nvSpPr>
              <p:spPr>
                <a:xfrm>
                  <a:off x="1784998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A70797C-D3BF-4B0A-83F0-79CCC887C8C3}"/>
                    </a:ext>
                  </a:extLst>
                </p:cNvPr>
                <p:cNvSpPr/>
                <p:nvPr/>
              </p:nvSpPr>
              <p:spPr>
                <a:xfrm>
                  <a:off x="1784998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904E3731-9417-4101-EC8C-EA772094BE8F}"/>
                    </a:ext>
                  </a:extLst>
                </p:cNvPr>
                <p:cNvSpPr/>
                <p:nvPr/>
              </p:nvSpPr>
              <p:spPr>
                <a:xfrm>
                  <a:off x="1784998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2F9F06E4-6D04-213C-E3C4-DF4CB5A70184}"/>
                    </a:ext>
                  </a:extLst>
                </p:cNvPr>
                <p:cNvSpPr/>
                <p:nvPr/>
              </p:nvSpPr>
              <p:spPr>
                <a:xfrm>
                  <a:off x="1784998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A454BBE6-676B-16A9-667C-440E1CA3DD99}"/>
                    </a:ext>
                  </a:extLst>
                </p:cNvPr>
                <p:cNvSpPr/>
                <p:nvPr/>
              </p:nvSpPr>
              <p:spPr>
                <a:xfrm>
                  <a:off x="1784998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CE8FEE0B-AFC5-A6AD-E5DE-2D2B846BB1E1}"/>
                    </a:ext>
                  </a:extLst>
                </p:cNvPr>
                <p:cNvSpPr/>
                <p:nvPr/>
              </p:nvSpPr>
              <p:spPr>
                <a:xfrm>
                  <a:off x="1392614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0D989DBC-7946-F61A-84E6-BD608DA85403}"/>
                    </a:ext>
                  </a:extLst>
                </p:cNvPr>
                <p:cNvSpPr/>
                <p:nvPr/>
              </p:nvSpPr>
              <p:spPr>
                <a:xfrm>
                  <a:off x="1392614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228992F7-1BD3-922B-7C07-A52F6FA2506B}"/>
                    </a:ext>
                  </a:extLst>
                </p:cNvPr>
                <p:cNvSpPr/>
                <p:nvPr/>
              </p:nvSpPr>
              <p:spPr>
                <a:xfrm>
                  <a:off x="1392614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95BDAAA4-EFF3-FAF9-2E45-26A1D35F92F1}"/>
                    </a:ext>
                  </a:extLst>
                </p:cNvPr>
                <p:cNvSpPr/>
                <p:nvPr/>
              </p:nvSpPr>
              <p:spPr>
                <a:xfrm>
                  <a:off x="1392614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A3C85320-2070-9587-3D16-847BE9E51FFA}"/>
                    </a:ext>
                  </a:extLst>
                </p:cNvPr>
                <p:cNvSpPr/>
                <p:nvPr/>
              </p:nvSpPr>
              <p:spPr>
                <a:xfrm>
                  <a:off x="1392614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46F85E4A-76BF-1E58-FA52-702FF0359F17}"/>
                    </a:ext>
                  </a:extLst>
                </p:cNvPr>
                <p:cNvSpPr/>
                <p:nvPr/>
              </p:nvSpPr>
              <p:spPr>
                <a:xfrm>
                  <a:off x="1000230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1B3D4029-E535-67D8-DC87-0C05FEA0171E}"/>
                    </a:ext>
                  </a:extLst>
                </p:cNvPr>
                <p:cNvSpPr/>
                <p:nvPr/>
              </p:nvSpPr>
              <p:spPr>
                <a:xfrm>
                  <a:off x="1000230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BD3DBAE4-F29E-AA77-E50A-33C1596DEB37}"/>
                    </a:ext>
                  </a:extLst>
                </p:cNvPr>
                <p:cNvSpPr/>
                <p:nvPr/>
              </p:nvSpPr>
              <p:spPr>
                <a:xfrm>
                  <a:off x="1000230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39AB2199-C73F-A8DD-40E6-3C8FCC9BD680}"/>
                    </a:ext>
                  </a:extLst>
                </p:cNvPr>
                <p:cNvSpPr/>
                <p:nvPr/>
              </p:nvSpPr>
              <p:spPr>
                <a:xfrm>
                  <a:off x="1000230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DEC12550-C504-A377-84CD-7EE8D684206C}"/>
                    </a:ext>
                  </a:extLst>
                </p:cNvPr>
                <p:cNvSpPr/>
                <p:nvPr/>
              </p:nvSpPr>
              <p:spPr>
                <a:xfrm>
                  <a:off x="2570882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7679FB4D-C75B-289A-A1A6-1BA14C524E2A}"/>
                    </a:ext>
                  </a:extLst>
                </p:cNvPr>
                <p:cNvSpPr/>
                <p:nvPr/>
              </p:nvSpPr>
              <p:spPr>
                <a:xfrm>
                  <a:off x="2570882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9111A59A-6652-9D9D-4526-C2BA809F7E53}"/>
                    </a:ext>
                  </a:extLst>
                </p:cNvPr>
                <p:cNvSpPr/>
                <p:nvPr/>
              </p:nvSpPr>
              <p:spPr>
                <a:xfrm>
                  <a:off x="2570882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6479AEF5-BB0C-C62C-51A2-B3EE6E3BD171}"/>
                    </a:ext>
                  </a:extLst>
                </p:cNvPr>
                <p:cNvSpPr/>
                <p:nvPr/>
              </p:nvSpPr>
              <p:spPr>
                <a:xfrm>
                  <a:off x="2570882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91DD4E15-2CA3-B258-E97D-0D3F655CE458}"/>
                    </a:ext>
                  </a:extLst>
                </p:cNvPr>
                <p:cNvSpPr/>
                <p:nvPr/>
              </p:nvSpPr>
              <p:spPr>
                <a:xfrm>
                  <a:off x="2570882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F7167832-D946-06D5-A8D2-920BD37B2D59}"/>
                    </a:ext>
                  </a:extLst>
                </p:cNvPr>
                <p:cNvSpPr/>
                <p:nvPr/>
              </p:nvSpPr>
              <p:spPr>
                <a:xfrm>
                  <a:off x="2570882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D61D09EA-E785-A26D-4497-1761F5EC4411}"/>
                    </a:ext>
                  </a:extLst>
                </p:cNvPr>
                <p:cNvSpPr/>
                <p:nvPr/>
              </p:nvSpPr>
              <p:spPr>
                <a:xfrm>
                  <a:off x="2969322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FA8DBC30-8DB0-D279-3E77-1A429A45A39C}"/>
                    </a:ext>
                  </a:extLst>
                </p:cNvPr>
                <p:cNvSpPr/>
                <p:nvPr/>
              </p:nvSpPr>
              <p:spPr>
                <a:xfrm>
                  <a:off x="2969322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679D8754-BB38-D97E-5497-A18CEAED16F1}"/>
                    </a:ext>
                  </a:extLst>
                </p:cNvPr>
                <p:cNvSpPr/>
                <p:nvPr/>
              </p:nvSpPr>
              <p:spPr>
                <a:xfrm>
                  <a:off x="2969322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8338E017-C1B2-5EC2-F3F2-9B872BBB5C23}"/>
                    </a:ext>
                  </a:extLst>
                </p:cNvPr>
                <p:cNvSpPr/>
                <p:nvPr/>
              </p:nvSpPr>
              <p:spPr>
                <a:xfrm>
                  <a:off x="2969322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41976B9E-6B9B-3CBA-E493-7214B7F3FE05}"/>
                    </a:ext>
                  </a:extLst>
                </p:cNvPr>
                <p:cNvSpPr/>
                <p:nvPr/>
              </p:nvSpPr>
              <p:spPr>
                <a:xfrm>
                  <a:off x="2969322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7F2690A8-587F-7F4B-5907-FD7EB28BDB9C}"/>
                    </a:ext>
                  </a:extLst>
                </p:cNvPr>
                <p:cNvSpPr/>
                <p:nvPr/>
              </p:nvSpPr>
              <p:spPr>
                <a:xfrm>
                  <a:off x="3356766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9778214F-8D45-12F9-A790-7709220D1A0A}"/>
                    </a:ext>
                  </a:extLst>
                </p:cNvPr>
                <p:cNvSpPr/>
                <p:nvPr/>
              </p:nvSpPr>
              <p:spPr>
                <a:xfrm>
                  <a:off x="3356766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EC7B232F-AE30-6DAF-1F03-A017E86D539C}"/>
                    </a:ext>
                  </a:extLst>
                </p:cNvPr>
                <p:cNvSpPr/>
                <p:nvPr/>
              </p:nvSpPr>
              <p:spPr>
                <a:xfrm>
                  <a:off x="3356766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E450384E-7F85-1FBB-7A9B-F976664CE8A1}"/>
                    </a:ext>
                  </a:extLst>
                </p:cNvPr>
                <p:cNvSpPr/>
                <p:nvPr/>
              </p:nvSpPr>
              <p:spPr>
                <a:xfrm>
                  <a:off x="3356766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9" name="육각형 178">
                <a:extLst>
                  <a:ext uri="{FF2B5EF4-FFF2-40B4-BE49-F238E27FC236}">
                    <a16:creationId xmlns:a16="http://schemas.microsoft.com/office/drawing/2014/main" id="{EF529C4B-5875-4C02-2041-028DCFF92E51}"/>
                  </a:ext>
                </a:extLst>
              </p:cNvPr>
              <p:cNvSpPr/>
              <p:nvPr/>
            </p:nvSpPr>
            <p:spPr>
              <a:xfrm rot="16200000">
                <a:off x="4975075" y="2793850"/>
                <a:ext cx="1277652" cy="1230898"/>
              </a:xfrm>
              <a:prstGeom prst="hexagon">
                <a:avLst/>
              </a:prstGeom>
              <a:solidFill>
                <a:srgbClr val="FFC000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AF5A7D4C-D65F-BB1A-8DAB-D338FCA2B8AE}"/>
                </a:ext>
              </a:extLst>
            </p:cNvPr>
            <p:cNvGrpSpPr/>
            <p:nvPr/>
          </p:nvGrpSpPr>
          <p:grpSpPr>
            <a:xfrm>
              <a:off x="9191072" y="2632302"/>
              <a:ext cx="1691692" cy="1733845"/>
              <a:chOff x="5023433" y="2409298"/>
              <a:chExt cx="1691692" cy="1733845"/>
            </a:xfrm>
          </p:grpSpPr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D3B367FD-7075-0D79-BB31-5D4F7021C8F3}"/>
                  </a:ext>
                </a:extLst>
              </p:cNvPr>
              <p:cNvGrpSpPr/>
              <p:nvPr/>
            </p:nvGrpSpPr>
            <p:grpSpPr>
              <a:xfrm>
                <a:off x="5023433" y="2409298"/>
                <a:ext cx="1640920" cy="1733845"/>
                <a:chOff x="1000230" y="2732615"/>
                <a:chExt cx="2696843" cy="2849565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AF274DCF-67CA-7307-680D-F8C357495E8B}"/>
                    </a:ext>
                  </a:extLst>
                </p:cNvPr>
                <p:cNvSpPr/>
                <p:nvPr/>
              </p:nvSpPr>
              <p:spPr>
                <a:xfrm>
                  <a:off x="2172442" y="356912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7EE5F8AE-45E0-E163-04FD-238C3B8779A4}"/>
                    </a:ext>
                  </a:extLst>
                </p:cNvPr>
                <p:cNvSpPr/>
                <p:nvPr/>
              </p:nvSpPr>
              <p:spPr>
                <a:xfrm>
                  <a:off x="2172442" y="398724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87CF0B28-9098-E208-2BA6-940CA6445033}"/>
                    </a:ext>
                  </a:extLst>
                </p:cNvPr>
                <p:cNvSpPr/>
                <p:nvPr/>
              </p:nvSpPr>
              <p:spPr>
                <a:xfrm>
                  <a:off x="2172442" y="316578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DA0B287C-C0E7-C234-3678-D029F30D39EF}"/>
                    </a:ext>
                  </a:extLst>
                </p:cNvPr>
                <p:cNvSpPr/>
                <p:nvPr/>
              </p:nvSpPr>
              <p:spPr>
                <a:xfrm>
                  <a:off x="2172443" y="273261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0000"/>
                      </a:solidFill>
                    </a:rPr>
                    <a:t>DL</a:t>
                  </a:r>
                  <a:endParaRPr lang="ko-KR" altLang="en-US" sz="9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9282A0BC-7DEC-754C-1AE2-E3D4384AEA05}"/>
                    </a:ext>
                  </a:extLst>
                </p:cNvPr>
                <p:cNvSpPr/>
                <p:nvPr/>
              </p:nvSpPr>
              <p:spPr>
                <a:xfrm>
                  <a:off x="2172442" y="52418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47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5B869D23-1645-659E-9E3E-04F38B29F84D}"/>
                    </a:ext>
                  </a:extLst>
                </p:cNvPr>
                <p:cNvSpPr/>
                <p:nvPr/>
              </p:nvSpPr>
              <p:spPr>
                <a:xfrm>
                  <a:off x="2172442" y="483852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A3B8708F-E5F0-CFBB-08FC-8FC408795D92}"/>
                    </a:ext>
                  </a:extLst>
                </p:cNvPr>
                <p:cNvSpPr/>
                <p:nvPr/>
              </p:nvSpPr>
              <p:spPr>
                <a:xfrm>
                  <a:off x="2172442" y="440536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45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4C49C696-961C-36F9-061A-043F0E0104B8}"/>
                    </a:ext>
                  </a:extLst>
                </p:cNvPr>
                <p:cNvSpPr/>
                <p:nvPr/>
              </p:nvSpPr>
              <p:spPr>
                <a:xfrm>
                  <a:off x="1784998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C5A1C087-1BC4-7013-338F-0BD872B60546}"/>
                    </a:ext>
                  </a:extLst>
                </p:cNvPr>
                <p:cNvSpPr/>
                <p:nvPr/>
              </p:nvSpPr>
              <p:spPr>
                <a:xfrm>
                  <a:off x="1784998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5873A05F-4FDB-2C26-8303-ED8DCD8F9914}"/>
                    </a:ext>
                  </a:extLst>
                </p:cNvPr>
                <p:cNvSpPr/>
                <p:nvPr/>
              </p:nvSpPr>
              <p:spPr>
                <a:xfrm>
                  <a:off x="1784998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B1054B1A-0873-7712-21C7-9810FE6A7554}"/>
                    </a:ext>
                  </a:extLst>
                </p:cNvPr>
                <p:cNvSpPr/>
                <p:nvPr/>
              </p:nvSpPr>
              <p:spPr>
                <a:xfrm>
                  <a:off x="1784998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C40F7223-0BE1-B4E0-057D-7CB74B7F3D11}"/>
                    </a:ext>
                  </a:extLst>
                </p:cNvPr>
                <p:cNvSpPr/>
                <p:nvPr/>
              </p:nvSpPr>
              <p:spPr>
                <a:xfrm>
                  <a:off x="1784998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79215E58-08C5-D403-52CB-6CAEF8848250}"/>
                    </a:ext>
                  </a:extLst>
                </p:cNvPr>
                <p:cNvSpPr/>
                <p:nvPr/>
              </p:nvSpPr>
              <p:spPr>
                <a:xfrm>
                  <a:off x="1784998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35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865A18CA-84FC-9719-0CF1-543BB9CC6ED4}"/>
                    </a:ext>
                  </a:extLst>
                </p:cNvPr>
                <p:cNvSpPr/>
                <p:nvPr/>
              </p:nvSpPr>
              <p:spPr>
                <a:xfrm>
                  <a:off x="1392614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63754E2C-5EA6-6DB1-47EF-3C2E7CFD22FD}"/>
                    </a:ext>
                  </a:extLst>
                </p:cNvPr>
                <p:cNvSpPr/>
                <p:nvPr/>
              </p:nvSpPr>
              <p:spPr>
                <a:xfrm>
                  <a:off x="1392614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1BC68E44-A1EA-7919-F856-B01637F8334D}"/>
                    </a:ext>
                  </a:extLst>
                </p:cNvPr>
                <p:cNvSpPr/>
                <p:nvPr/>
              </p:nvSpPr>
              <p:spPr>
                <a:xfrm>
                  <a:off x="1392614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C03F928E-8CA9-D014-0C9A-CC25E4FCC33C}"/>
                    </a:ext>
                  </a:extLst>
                </p:cNvPr>
                <p:cNvSpPr/>
                <p:nvPr/>
              </p:nvSpPr>
              <p:spPr>
                <a:xfrm>
                  <a:off x="1392614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1BD8F813-69A4-571D-00A8-63240567B9C8}"/>
                    </a:ext>
                  </a:extLst>
                </p:cNvPr>
                <p:cNvSpPr/>
                <p:nvPr/>
              </p:nvSpPr>
              <p:spPr>
                <a:xfrm>
                  <a:off x="1392614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956A46AA-B3BB-5829-D898-EC6667882DDF}"/>
                    </a:ext>
                  </a:extLst>
                </p:cNvPr>
                <p:cNvSpPr/>
                <p:nvPr/>
              </p:nvSpPr>
              <p:spPr>
                <a:xfrm>
                  <a:off x="1000230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C2389C14-1CB7-FE17-6A08-3227A11FA218}"/>
                    </a:ext>
                  </a:extLst>
                </p:cNvPr>
                <p:cNvSpPr/>
                <p:nvPr/>
              </p:nvSpPr>
              <p:spPr>
                <a:xfrm>
                  <a:off x="1000230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7487D275-7BC7-A8C9-D2DA-3C7680CB2A20}"/>
                    </a:ext>
                  </a:extLst>
                </p:cNvPr>
                <p:cNvSpPr/>
                <p:nvPr/>
              </p:nvSpPr>
              <p:spPr>
                <a:xfrm>
                  <a:off x="1000230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629CA26D-9CE5-7219-059E-BDC95856DA8A}"/>
                    </a:ext>
                  </a:extLst>
                </p:cNvPr>
                <p:cNvSpPr/>
                <p:nvPr/>
              </p:nvSpPr>
              <p:spPr>
                <a:xfrm>
                  <a:off x="1000230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11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45843BB8-3DB1-DCA0-D7E0-34A19E077C76}"/>
                    </a:ext>
                  </a:extLst>
                </p:cNvPr>
                <p:cNvSpPr/>
                <p:nvPr/>
              </p:nvSpPr>
              <p:spPr>
                <a:xfrm>
                  <a:off x="2570882" y="3797566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748A20B3-7DC4-8248-6CFC-A7A57352F55E}"/>
                    </a:ext>
                  </a:extLst>
                </p:cNvPr>
                <p:cNvSpPr/>
                <p:nvPr/>
              </p:nvSpPr>
              <p:spPr>
                <a:xfrm>
                  <a:off x="2570882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87A8ADA7-94F1-E3F0-E507-71281B46D68A}"/>
                    </a:ext>
                  </a:extLst>
                </p:cNvPr>
                <p:cNvSpPr/>
                <p:nvPr/>
              </p:nvSpPr>
              <p:spPr>
                <a:xfrm>
                  <a:off x="2570882" y="339422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D36BFB02-5ED4-2AC4-C6B5-BC3A0B424307}"/>
                    </a:ext>
                  </a:extLst>
                </p:cNvPr>
                <p:cNvSpPr/>
                <p:nvPr/>
              </p:nvSpPr>
              <p:spPr>
                <a:xfrm>
                  <a:off x="2570882" y="2961055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32DEF3D1-408D-E6ED-E7EB-091AC0CD8D63}"/>
                    </a:ext>
                  </a:extLst>
                </p:cNvPr>
                <p:cNvSpPr/>
                <p:nvPr/>
              </p:nvSpPr>
              <p:spPr>
                <a:xfrm>
                  <a:off x="2570882" y="506696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56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80CA6C74-301D-82D2-D3C3-FB843D8440C1}"/>
                    </a:ext>
                  </a:extLst>
                </p:cNvPr>
                <p:cNvSpPr/>
                <p:nvPr/>
              </p:nvSpPr>
              <p:spPr>
                <a:xfrm>
                  <a:off x="2570882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EFEDC350-B27A-6883-FEF6-29CEFFF70FD5}"/>
                    </a:ext>
                  </a:extLst>
                </p:cNvPr>
                <p:cNvSpPr/>
                <p:nvPr/>
              </p:nvSpPr>
              <p:spPr>
                <a:xfrm>
                  <a:off x="2969322" y="4025521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DF7517BA-B37E-5189-FFC1-C228DDEE8D51}"/>
                    </a:ext>
                  </a:extLst>
                </p:cNvPr>
                <p:cNvSpPr/>
                <p:nvPr/>
              </p:nvSpPr>
              <p:spPr>
                <a:xfrm>
                  <a:off x="2969322" y="4443639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F43BB8C6-07B5-1CF1-D72D-9DBDC6A1E2FD}"/>
                    </a:ext>
                  </a:extLst>
                </p:cNvPr>
                <p:cNvSpPr/>
                <p:nvPr/>
              </p:nvSpPr>
              <p:spPr>
                <a:xfrm>
                  <a:off x="2969322" y="362217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115E7198-8958-E409-FCDB-CEEFADF2D9BA}"/>
                    </a:ext>
                  </a:extLst>
                </p:cNvPr>
                <p:cNvSpPr/>
                <p:nvPr/>
              </p:nvSpPr>
              <p:spPr>
                <a:xfrm>
                  <a:off x="2969322" y="318901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7ED552F0-1089-39A6-0EA9-D0765E297AE5}"/>
                    </a:ext>
                  </a:extLst>
                </p:cNvPr>
                <p:cNvSpPr/>
                <p:nvPr/>
              </p:nvSpPr>
              <p:spPr>
                <a:xfrm>
                  <a:off x="2969322" y="4861757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6BFA8892-4AB1-E50D-7E1F-780D085C2408}"/>
                    </a:ext>
                  </a:extLst>
                </p:cNvPr>
                <p:cNvSpPr/>
                <p:nvPr/>
              </p:nvSpPr>
              <p:spPr>
                <a:xfrm>
                  <a:off x="3356766" y="4215684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E791D2EB-03AF-0898-363A-47432FE6EB36}"/>
                    </a:ext>
                  </a:extLst>
                </p:cNvPr>
                <p:cNvSpPr/>
                <p:nvPr/>
              </p:nvSpPr>
              <p:spPr>
                <a:xfrm>
                  <a:off x="3356766" y="4633802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8237FB34-3EAF-FCBA-08EB-E12ED0BD437D}"/>
                    </a:ext>
                  </a:extLst>
                </p:cNvPr>
                <p:cNvSpPr/>
                <p:nvPr/>
              </p:nvSpPr>
              <p:spPr>
                <a:xfrm>
                  <a:off x="3356766" y="3812340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BB04BA1B-E33B-593E-A4A6-0BC694271C19}"/>
                    </a:ext>
                  </a:extLst>
                </p:cNvPr>
                <p:cNvSpPr/>
                <p:nvPr/>
              </p:nvSpPr>
              <p:spPr>
                <a:xfrm>
                  <a:off x="3356766" y="3379173"/>
                  <a:ext cx="340307" cy="3403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71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9" name="육각형 218">
                <a:extLst>
                  <a:ext uri="{FF2B5EF4-FFF2-40B4-BE49-F238E27FC236}">
                    <a16:creationId xmlns:a16="http://schemas.microsoft.com/office/drawing/2014/main" id="{A26BC9BA-BC12-DDDF-4E02-2105914869E9}"/>
                  </a:ext>
                </a:extLst>
              </p:cNvPr>
              <p:cNvSpPr/>
              <p:nvPr/>
            </p:nvSpPr>
            <p:spPr>
              <a:xfrm rot="16200000">
                <a:off x="5460850" y="2793850"/>
                <a:ext cx="1277652" cy="1230898"/>
              </a:xfrm>
              <a:prstGeom prst="hexagon">
                <a:avLst/>
              </a:prstGeom>
              <a:solidFill>
                <a:srgbClr val="FFC000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1D81765-D4A1-7B86-1CBF-3462BC92C4DD}"/>
                </a:ext>
              </a:extLst>
            </p:cNvPr>
            <p:cNvSpPr txBox="1"/>
            <p:nvPr/>
          </p:nvSpPr>
          <p:spPr>
            <a:xfrm>
              <a:off x="8702099" y="2149287"/>
              <a:ext cx="10265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Sum</a:t>
              </a:r>
              <a:r>
                <a:rPr lang="en-US" altLang="ko-KR" sz="900" dirty="0"/>
                <a:t> = All(37ea)</a:t>
              </a:r>
            </a:p>
            <a:p>
              <a:r>
                <a:rPr lang="en-US" altLang="ko-KR" sz="900" b="1" dirty="0"/>
                <a:t>Up</a:t>
              </a:r>
              <a:r>
                <a:rPr lang="en-US" altLang="ko-KR" sz="900" dirty="0"/>
                <a:t> = UR+UL</a:t>
              </a:r>
            </a:p>
            <a:p>
              <a:r>
                <a:rPr lang="en-US" altLang="ko-KR" sz="900" b="1" dirty="0"/>
                <a:t>Down</a:t>
              </a:r>
              <a:r>
                <a:rPr lang="en-US" altLang="ko-KR" sz="900" dirty="0"/>
                <a:t> = DR + DL</a:t>
              </a:r>
            </a:p>
            <a:p>
              <a:r>
                <a:rPr lang="en-US" altLang="ko-KR" sz="900" b="1" dirty="0"/>
                <a:t>Right</a:t>
              </a:r>
              <a:r>
                <a:rPr lang="en-US" altLang="ko-KR" sz="900" dirty="0"/>
                <a:t> = UR + DR</a:t>
              </a:r>
            </a:p>
            <a:p>
              <a:r>
                <a:rPr lang="en-US" altLang="ko-KR" sz="900" b="1" dirty="0"/>
                <a:t>Left</a:t>
              </a:r>
              <a:r>
                <a:rPr lang="en-US" altLang="ko-KR" sz="900" dirty="0"/>
                <a:t> = UL + DL</a:t>
              </a:r>
              <a:endParaRPr lang="ko-KR" altLang="en-US" sz="900" dirty="0"/>
            </a:p>
          </p:txBody>
        </p:sp>
      </p:grpSp>
      <p:graphicFrame>
        <p:nvGraphicFramePr>
          <p:cNvPr id="260" name="표 259">
            <a:extLst>
              <a:ext uri="{FF2B5EF4-FFF2-40B4-BE49-F238E27FC236}">
                <a16:creationId xmlns:a16="http://schemas.microsoft.com/office/drawing/2014/main" id="{8E633216-7EF2-3CA4-D015-04055F41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51672"/>
              </p:ext>
            </p:extLst>
          </p:nvPr>
        </p:nvGraphicFramePr>
        <p:xfrm>
          <a:off x="7086239" y="22088240"/>
          <a:ext cx="4506928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366">
                  <a:extLst>
                    <a:ext uri="{9D8B030D-6E8A-4147-A177-3AD203B41FA5}">
                      <a16:colId xmlns:a16="http://schemas.microsoft.com/office/drawing/2014/main" val="392732967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3082234295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1247150919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96257017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1967601743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2171842006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3173431076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597892061"/>
                    </a:ext>
                  </a:extLst>
                </a:gridCol>
              </a:tblGrid>
              <a:tr h="245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     C0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04270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0.1870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0.2545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0.2545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0.1870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93177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0.4888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0.5682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0.4888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089379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0.6184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0.8419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0.8419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0.6184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8466601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0.2671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0.5303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0.8603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1.0000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0.8603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0.5303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0.2671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43838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0.6184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0.8419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0.8419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0.6184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058299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0.4888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0.5682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0.4888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0.3014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981018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0.1870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0.2545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0.2545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0.1870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101963"/>
                  </a:ext>
                </a:extLst>
              </a:tr>
            </a:tbl>
          </a:graphicData>
        </a:graphic>
      </p:graphicFrame>
      <p:graphicFrame>
        <p:nvGraphicFramePr>
          <p:cNvPr id="261" name="표 260">
            <a:extLst>
              <a:ext uri="{FF2B5EF4-FFF2-40B4-BE49-F238E27FC236}">
                <a16:creationId xmlns:a16="http://schemas.microsoft.com/office/drawing/2014/main" id="{DC4716DC-8DF2-9B58-22DA-7E5CBB455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72720"/>
              </p:ext>
            </p:extLst>
          </p:nvPr>
        </p:nvGraphicFramePr>
        <p:xfrm>
          <a:off x="7086239" y="23929995"/>
          <a:ext cx="450692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366">
                  <a:extLst>
                    <a:ext uri="{9D8B030D-6E8A-4147-A177-3AD203B41FA5}">
                      <a16:colId xmlns:a16="http://schemas.microsoft.com/office/drawing/2014/main" val="392732967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3082234295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1247150919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96257017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1967601743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2171842006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3173431076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597892061"/>
                    </a:ext>
                  </a:extLst>
                </a:gridCol>
              </a:tblGrid>
              <a:tr h="131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       L1/R1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04270"/>
                  </a:ext>
                </a:extLst>
              </a:tr>
              <a:tr h="131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0.2137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0.2137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93177"/>
                  </a:ext>
                </a:extLst>
              </a:tr>
              <a:tr h="131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0.4549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0.5379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089379"/>
                  </a:ext>
                </a:extLst>
              </a:tr>
              <a:tr h="131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0.5969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0.8277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0.8277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0.5969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8466601"/>
                  </a:ext>
                </a:extLst>
              </a:tr>
              <a:tr h="131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0.2034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0.4924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0.8457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1.0000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0.8457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0.4924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0.2034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43838"/>
                  </a:ext>
                </a:extLst>
              </a:tr>
              <a:tr h="131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0.5969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0.8277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0.8277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0.5969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0.2695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058299"/>
                  </a:ext>
                </a:extLst>
              </a:tr>
              <a:tr h="131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0.4549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0.5379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0.2649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981018"/>
                  </a:ext>
                </a:extLst>
              </a:tr>
              <a:tr h="131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0.2137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0.2137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101963"/>
                  </a:ext>
                </a:extLst>
              </a:tr>
            </a:tbl>
          </a:graphicData>
        </a:graphic>
      </p:graphicFrame>
      <p:graphicFrame>
        <p:nvGraphicFramePr>
          <p:cNvPr id="262" name="표 261">
            <a:extLst>
              <a:ext uri="{FF2B5EF4-FFF2-40B4-BE49-F238E27FC236}">
                <a16:creationId xmlns:a16="http://schemas.microsoft.com/office/drawing/2014/main" id="{1D23A30A-39AF-70FF-4E3A-F9B8DD3B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5596"/>
              </p:ext>
            </p:extLst>
          </p:nvPr>
        </p:nvGraphicFramePr>
        <p:xfrm>
          <a:off x="7086239" y="25679128"/>
          <a:ext cx="450692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366">
                  <a:extLst>
                    <a:ext uri="{9D8B030D-6E8A-4147-A177-3AD203B41FA5}">
                      <a16:colId xmlns:a16="http://schemas.microsoft.com/office/drawing/2014/main" val="392732967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3082234295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1247150919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96257017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1967601743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2171842006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3173431076"/>
                    </a:ext>
                  </a:extLst>
                </a:gridCol>
                <a:gridCol w="563366">
                  <a:extLst>
                    <a:ext uri="{9D8B030D-6E8A-4147-A177-3AD203B41FA5}">
                      <a16:colId xmlns:a16="http://schemas.microsoft.com/office/drawing/2014/main" val="597892061"/>
                    </a:ext>
                  </a:extLst>
                </a:gridCol>
              </a:tblGrid>
              <a:tr h="124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L2/R2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04270"/>
                  </a:ext>
                </a:extLst>
              </a:tr>
              <a:tr h="124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0.1249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0.1825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0.1825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0.1249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93177"/>
                  </a:ext>
                </a:extLst>
              </a:tr>
              <a:tr h="124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0.4248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0.5108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089379"/>
                  </a:ext>
                </a:extLst>
              </a:tr>
              <a:tr h="124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0.2351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0.5575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0.8144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0.8144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0.5575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0.2351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8466601"/>
                  </a:ext>
                </a:extLst>
              </a:tr>
              <a:tr h="124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0.1569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0.4575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0.8316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1.0000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0.8316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0.4575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0.1569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43838"/>
                  </a:ext>
                </a:extLst>
              </a:tr>
              <a:tr h="124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0.2351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0.5575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0.8144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0.8144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0.5575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0.2351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058299"/>
                  </a:ext>
                </a:extLst>
              </a:tr>
              <a:tr h="124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0.4248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0.5108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0.2337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981018"/>
                  </a:ext>
                </a:extLst>
              </a:tr>
              <a:tr h="124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0.1249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0.1825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0.1825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0.1249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101963"/>
                  </a:ext>
                </a:extLst>
              </a:tr>
            </a:tbl>
          </a:graphicData>
        </a:graphic>
      </p:graphicFrame>
      <p:graphicFrame>
        <p:nvGraphicFramePr>
          <p:cNvPr id="263" name="표 262">
            <a:extLst>
              <a:ext uri="{FF2B5EF4-FFF2-40B4-BE49-F238E27FC236}">
                <a16:creationId xmlns:a16="http://schemas.microsoft.com/office/drawing/2014/main" id="{A6A635F9-961E-157E-BC8F-9325A9862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57606"/>
              </p:ext>
            </p:extLst>
          </p:nvPr>
        </p:nvGraphicFramePr>
        <p:xfrm>
          <a:off x="7057519" y="27408473"/>
          <a:ext cx="4535648" cy="199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56">
                  <a:extLst>
                    <a:ext uri="{9D8B030D-6E8A-4147-A177-3AD203B41FA5}">
                      <a16:colId xmlns:a16="http://schemas.microsoft.com/office/drawing/2014/main" val="392732967"/>
                    </a:ext>
                  </a:extLst>
                </a:gridCol>
                <a:gridCol w="566956">
                  <a:extLst>
                    <a:ext uri="{9D8B030D-6E8A-4147-A177-3AD203B41FA5}">
                      <a16:colId xmlns:a16="http://schemas.microsoft.com/office/drawing/2014/main" val="3082234295"/>
                    </a:ext>
                  </a:extLst>
                </a:gridCol>
                <a:gridCol w="566956">
                  <a:extLst>
                    <a:ext uri="{9D8B030D-6E8A-4147-A177-3AD203B41FA5}">
                      <a16:colId xmlns:a16="http://schemas.microsoft.com/office/drawing/2014/main" val="1247150919"/>
                    </a:ext>
                  </a:extLst>
                </a:gridCol>
                <a:gridCol w="566956">
                  <a:extLst>
                    <a:ext uri="{9D8B030D-6E8A-4147-A177-3AD203B41FA5}">
                      <a16:colId xmlns:a16="http://schemas.microsoft.com/office/drawing/2014/main" val="96257017"/>
                    </a:ext>
                  </a:extLst>
                </a:gridCol>
                <a:gridCol w="566956">
                  <a:extLst>
                    <a:ext uri="{9D8B030D-6E8A-4147-A177-3AD203B41FA5}">
                      <a16:colId xmlns:a16="http://schemas.microsoft.com/office/drawing/2014/main" val="1967601743"/>
                    </a:ext>
                  </a:extLst>
                </a:gridCol>
                <a:gridCol w="566956">
                  <a:extLst>
                    <a:ext uri="{9D8B030D-6E8A-4147-A177-3AD203B41FA5}">
                      <a16:colId xmlns:a16="http://schemas.microsoft.com/office/drawing/2014/main" val="2171842006"/>
                    </a:ext>
                  </a:extLst>
                </a:gridCol>
                <a:gridCol w="566956">
                  <a:extLst>
                    <a:ext uri="{9D8B030D-6E8A-4147-A177-3AD203B41FA5}">
                      <a16:colId xmlns:a16="http://schemas.microsoft.com/office/drawing/2014/main" val="3173431076"/>
                    </a:ext>
                  </a:extLst>
                </a:gridCol>
                <a:gridCol w="566956">
                  <a:extLst>
                    <a:ext uri="{9D8B030D-6E8A-4147-A177-3AD203B41FA5}">
                      <a16:colId xmlns:a16="http://schemas.microsoft.com/office/drawing/2014/main" val="597892061"/>
                    </a:ext>
                  </a:extLst>
                </a:gridCol>
              </a:tblGrid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L3/R3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Element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04270"/>
                  </a:ext>
                </a:extLst>
              </a:tr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0.0990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0.0990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93177"/>
                  </a:ext>
                </a:extLst>
              </a:tr>
              <a:tr h="249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0.1991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0.3899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0.4793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0.1991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089379"/>
                  </a:ext>
                </a:extLst>
              </a:tr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0.1965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0.5216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0.7980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0.7980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0.5216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0.1965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8466601"/>
                  </a:ext>
                </a:extLst>
              </a:tr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0.1133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0.4154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0.8133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1.0000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0.8311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0.4154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0.1133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43838"/>
                  </a:ext>
                </a:extLst>
              </a:tr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0.1965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0.5216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0.7980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0.7980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0.5216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0.1965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058299"/>
                  </a:ext>
                </a:extLst>
              </a:tr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0.1991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0.3899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0.4793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0.3899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0.1991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981018"/>
                  </a:ext>
                </a:extLst>
              </a:tr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Stave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0.0990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0.1514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0.0990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101963"/>
                  </a:ext>
                </a:extLst>
              </a:tr>
            </a:tbl>
          </a:graphicData>
        </a:graphic>
      </p:graphicFrame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6EC39782-A63E-CA60-A9A7-5AF9DE9E76EE}"/>
              </a:ext>
            </a:extLst>
          </p:cNvPr>
          <p:cNvGrpSpPr/>
          <p:nvPr/>
        </p:nvGrpSpPr>
        <p:grpSpPr>
          <a:xfrm>
            <a:off x="213360" y="518160"/>
            <a:ext cx="42063630" cy="5303969"/>
            <a:chOff x="213360" y="518160"/>
            <a:chExt cx="42063630" cy="5303969"/>
          </a:xfrm>
        </p:grpSpPr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37137B32-5410-864D-4991-10231E2C711D}"/>
                </a:ext>
              </a:extLst>
            </p:cNvPr>
            <p:cNvSpPr/>
            <p:nvPr/>
          </p:nvSpPr>
          <p:spPr>
            <a:xfrm>
              <a:off x="213360" y="518160"/>
              <a:ext cx="42063630" cy="530396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0" name="그룹 469">
              <a:extLst>
                <a:ext uri="{FF2B5EF4-FFF2-40B4-BE49-F238E27FC236}">
                  <a16:creationId xmlns:a16="http://schemas.microsoft.com/office/drawing/2014/main" id="{DADEB7F0-1A8F-3D13-90C8-7AE5B073EA25}"/>
                </a:ext>
              </a:extLst>
            </p:cNvPr>
            <p:cNvGrpSpPr/>
            <p:nvPr/>
          </p:nvGrpSpPr>
          <p:grpSpPr>
            <a:xfrm>
              <a:off x="526773" y="842938"/>
              <a:ext cx="41447900" cy="4546868"/>
              <a:chOff x="558311" y="2368435"/>
              <a:chExt cx="41447900" cy="454686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E73AEF0-BD4B-E409-4980-540FE105DF06}"/>
                  </a:ext>
                </a:extLst>
              </p:cNvPr>
              <p:cNvSpPr/>
              <p:nvPr/>
            </p:nvSpPr>
            <p:spPr>
              <a:xfrm>
                <a:off x="558311" y="2368435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PS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2E1BEBB5-5237-02D0-A5CA-BEC4E8859DDF}"/>
                  </a:ext>
                </a:extLst>
              </p:cNvPr>
              <p:cNvSpPr/>
              <p:nvPr/>
            </p:nvSpPr>
            <p:spPr>
              <a:xfrm>
                <a:off x="14820281" y="3543248"/>
                <a:ext cx="3021682" cy="13329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U4_dpram_chip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(p4_ram_data_out)</a:t>
                </a:r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1FAE99D4-7D7B-EB10-4A0A-4E97B5305904}"/>
                  </a:ext>
                </a:extLst>
              </p:cNvPr>
              <p:cNvSpPr/>
              <p:nvPr/>
            </p:nvSpPr>
            <p:spPr>
              <a:xfrm>
                <a:off x="6972221" y="3543248"/>
                <a:ext cx="2997643" cy="9488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U2_ct_dir_delay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2_dir_delay_tbl_data</a:t>
                </a:r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CE7D60FC-65DB-9D4B-89F4-7803C839B682}"/>
                  </a:ext>
                </a:extLst>
              </p:cNvPr>
              <p:cNvSpPr/>
              <p:nvPr/>
            </p:nvSpPr>
            <p:spPr>
              <a:xfrm>
                <a:off x="6972220" y="5698348"/>
                <a:ext cx="2997643" cy="9488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U2_ct_dir_weight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p2_dir_weight_tbl_data</a:t>
                </a: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3CD9EA93-7059-B124-132C-D15391951CF0}"/>
                  </a:ext>
                </a:extLst>
              </p:cNvPr>
              <p:cNvSpPr/>
              <p:nvPr/>
            </p:nvSpPr>
            <p:spPr>
              <a:xfrm>
                <a:off x="27978359" y="3852542"/>
                <a:ext cx="3693319" cy="531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U7_up_c_pos_mux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(p7_dir_data_out_up)</a:t>
                </a: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E4055ACD-DF5C-8883-1485-BEEA9B4629CC}"/>
                  </a:ext>
                </a:extLst>
              </p:cNvPr>
              <p:cNvSpPr/>
              <p:nvPr/>
            </p:nvSpPr>
            <p:spPr>
              <a:xfrm>
                <a:off x="23413672" y="4633407"/>
                <a:ext cx="3675449" cy="13329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U6_ct_pos_ele_wight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6_pos_element_up_weight_part)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6_pos_element_down_weight_part)</a:t>
                </a:r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6_pos_element_wright_weight_part)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6_pos_element_left_weight_part)</a:t>
                </a:r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  <a:p>
                <a:pPr algn="ctr"/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D9034FB-AD62-9815-EA9E-61E8A18DC7F0}"/>
                  </a:ext>
                </a:extLst>
              </p:cNvPr>
              <p:cNvSpPr txBox="1"/>
              <p:nvPr/>
            </p:nvSpPr>
            <p:spPr>
              <a:xfrm>
                <a:off x="1069686" y="2575851"/>
                <a:ext cx="1944339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ps_bf_rd_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buff</a:t>
                </a:r>
                <a:r>
                  <a:rPr lang="en-US" altLang="ko-KR" sz="1200" b="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_idx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E39C5A76-A89C-DD45-323E-D916E1ABC372}"/>
                  </a:ext>
                </a:extLst>
              </p:cNvPr>
              <p:cNvSpPr txBox="1"/>
              <p:nvPr/>
            </p:nvSpPr>
            <p:spPr>
              <a:xfrm>
                <a:off x="3667555" y="2958393"/>
                <a:ext cx="2556668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p1_bf_rd_ch_idx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FAC63B12-09FB-183E-E57A-6C754004919C}"/>
                  </a:ext>
                </a:extLst>
              </p:cNvPr>
              <p:cNvSpPr txBox="1"/>
              <p:nvPr/>
            </p:nvSpPr>
            <p:spPr>
              <a:xfrm>
                <a:off x="6948182" y="2952789"/>
                <a:ext cx="3021682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p2_bf_rd_ch_idx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7A95D6B-686E-5590-0A49-1415D2467F9F}"/>
                  </a:ext>
                </a:extLst>
              </p:cNvPr>
              <p:cNvSpPr txBox="1"/>
              <p:nvPr/>
            </p:nvSpPr>
            <p:spPr>
              <a:xfrm>
                <a:off x="10815205" y="2952788"/>
                <a:ext cx="3021682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p3_bf_rd_ch_idx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C363796-A289-D49A-9253-6A8A6CE4C2F6}"/>
                  </a:ext>
                </a:extLst>
              </p:cNvPr>
              <p:cNvSpPr txBox="1"/>
              <p:nvPr/>
            </p:nvSpPr>
            <p:spPr>
              <a:xfrm>
                <a:off x="10834455" y="6034272"/>
                <a:ext cx="2960893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p3_dir_weight_tbl_data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E208FC23-6F20-E6F2-B30B-1C507B14E43D}"/>
                  </a:ext>
                </a:extLst>
              </p:cNvPr>
              <p:cNvSpPr/>
              <p:nvPr/>
            </p:nvSpPr>
            <p:spPr>
              <a:xfrm>
                <a:off x="10815205" y="3543248"/>
                <a:ext cx="3021682" cy="13329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p3_ram_rd_address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(p2_dir_delay_tbl_data &amp; p2_bf_rd_ch_idx)</a:t>
                </a:r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783DA46-29B1-1D87-B4E6-F3D302AF28EA}"/>
                  </a:ext>
                </a:extLst>
              </p:cNvPr>
              <p:cNvSpPr txBox="1"/>
              <p:nvPr/>
            </p:nvSpPr>
            <p:spPr>
              <a:xfrm>
                <a:off x="14815253" y="6034272"/>
                <a:ext cx="3021682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p4_dir_weight_tbl_data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A92BA99-42BF-AC67-20C2-A5193E2A7B51}"/>
                  </a:ext>
                </a:extLst>
              </p:cNvPr>
              <p:cNvSpPr txBox="1"/>
              <p:nvPr/>
            </p:nvSpPr>
            <p:spPr>
              <a:xfrm>
                <a:off x="14808450" y="2952787"/>
                <a:ext cx="3021682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p4_bf_rd_ch_idx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6B156222-9622-D790-01DC-0583063CC499}"/>
                  </a:ext>
                </a:extLst>
              </p:cNvPr>
              <p:cNvSpPr/>
              <p:nvPr/>
            </p:nvSpPr>
            <p:spPr>
              <a:xfrm>
                <a:off x="18751889" y="3543248"/>
                <a:ext cx="3693319" cy="13329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p5_pos_weight_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mul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_data_in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(p4_ram_data_out * p4_dir_weight_tbl_data)</a:t>
                </a:r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0DB30822-9F71-BCAB-5EA2-F79A0077AFFE}"/>
                  </a:ext>
                </a:extLst>
              </p:cNvPr>
              <p:cNvSpPr txBox="1"/>
              <p:nvPr/>
            </p:nvSpPr>
            <p:spPr>
              <a:xfrm>
                <a:off x="18743150" y="2958393"/>
                <a:ext cx="3702058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p5_bf_rd_ch_idx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D12A2A1E-AE63-762A-6CB6-CF8BC7560508}"/>
                  </a:ext>
                </a:extLst>
              </p:cNvPr>
              <p:cNvSpPr/>
              <p:nvPr/>
            </p:nvSpPr>
            <p:spPr>
              <a:xfrm>
                <a:off x="23387062" y="3543248"/>
                <a:ext cx="3693319" cy="956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p6_pos_weight_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mul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_data_in_1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p6_pos_weight_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mul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_data_in_2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3096D047-8D34-B8C2-ED82-BF1DF7934CA2}"/>
                  </a:ext>
                </a:extLst>
              </p:cNvPr>
              <p:cNvSpPr txBox="1"/>
              <p:nvPr/>
            </p:nvSpPr>
            <p:spPr>
              <a:xfrm>
                <a:off x="27978364" y="3446145"/>
                <a:ext cx="3702058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p7_pos_data_out_s</a:t>
                </a:r>
                <a:endParaRPr lang="ko-KR" altLang="en-US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74BE9857-E9A7-0BAC-904B-B31B2A4D175C}"/>
                  </a:ext>
                </a:extLst>
              </p:cNvPr>
              <p:cNvSpPr/>
              <p:nvPr/>
            </p:nvSpPr>
            <p:spPr>
              <a:xfrm>
                <a:off x="27978358" y="4472645"/>
                <a:ext cx="3693319" cy="531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U7_down_c_pos_mux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(p7_dir_data_out_down)</a:t>
                </a: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15414F03-C0BA-7B5A-5396-EE92BEFC56CD}"/>
                  </a:ext>
                </a:extLst>
              </p:cNvPr>
              <p:cNvSpPr/>
              <p:nvPr/>
            </p:nvSpPr>
            <p:spPr>
              <a:xfrm>
                <a:off x="27978357" y="5104672"/>
                <a:ext cx="3693319" cy="531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U7_right_c_pos_mux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(p7_dir_data_out_right)</a:t>
                </a: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3371FC61-9F51-20CA-63CA-8F63221F3589}"/>
                  </a:ext>
                </a:extLst>
              </p:cNvPr>
              <p:cNvSpPr/>
              <p:nvPr/>
            </p:nvSpPr>
            <p:spPr>
              <a:xfrm>
                <a:off x="27978356" y="5754143"/>
                <a:ext cx="3693319" cy="531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U7_left_c_pos_mux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(p7_dir_data_out_left)</a:t>
                </a: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BC40277D-2773-6C09-9E3F-EB5129476B24}"/>
                  </a:ext>
                </a:extLst>
              </p:cNvPr>
              <p:cNvSpPr/>
              <p:nvPr/>
            </p:nvSpPr>
            <p:spPr>
              <a:xfrm>
                <a:off x="32731857" y="3345382"/>
                <a:ext cx="4101756" cy="6184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p7_bf_data_sum_s = 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p7_bf_data_sum_s + p7_dir_data_out_s</a:t>
                </a: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162D0D15-190F-C728-A075-A47B8054A901}"/>
                  </a:ext>
                </a:extLst>
              </p:cNvPr>
              <p:cNvSpPr/>
              <p:nvPr/>
            </p:nvSpPr>
            <p:spPr>
              <a:xfrm>
                <a:off x="32736227" y="4040031"/>
                <a:ext cx="4101756" cy="6184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p7_bf_data_sum_up = 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p7_bf_data_sum_up + p7_dir_data_out_up</a:t>
                </a: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0E7E0F58-0592-4515-3960-1FB6F669507F}"/>
                  </a:ext>
                </a:extLst>
              </p:cNvPr>
              <p:cNvSpPr/>
              <p:nvPr/>
            </p:nvSpPr>
            <p:spPr>
              <a:xfrm>
                <a:off x="32747401" y="4746674"/>
                <a:ext cx="4101756" cy="6184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p7_bf_data_sum_down = 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p7_bf_data_sum_down + p7_dir_data_out_down</a:t>
                </a: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5C2ECA2C-DD18-7FB9-B396-7AA7A21F5246}"/>
                  </a:ext>
                </a:extLst>
              </p:cNvPr>
              <p:cNvSpPr/>
              <p:nvPr/>
            </p:nvSpPr>
            <p:spPr>
              <a:xfrm>
                <a:off x="32755600" y="5444938"/>
                <a:ext cx="4090582" cy="6184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p7_bf_data_sum_right = 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p7_bf_data_sum_right + p7_dir_data_out_right</a:t>
                </a: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29F8C08A-029A-96A4-292B-3F0CD7341DDA}"/>
                  </a:ext>
                </a:extLst>
              </p:cNvPr>
              <p:cNvSpPr/>
              <p:nvPr/>
            </p:nvSpPr>
            <p:spPr>
              <a:xfrm>
                <a:off x="32755600" y="6148071"/>
                <a:ext cx="4090582" cy="6184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p7_bf_data_sum_left = 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p7_bf_data_sum_left + p7_dir_data_out_left</a:t>
                </a: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9213D5A4-397B-81E2-B84F-0C13DEB3ADD2}"/>
                  </a:ext>
                </a:extLst>
              </p:cNvPr>
              <p:cNvSpPr/>
              <p:nvPr/>
            </p:nvSpPr>
            <p:spPr>
              <a:xfrm>
                <a:off x="37904455" y="3362324"/>
                <a:ext cx="4101756" cy="33982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t_bf_db_odata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[5]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p7_bf_data_sum_s(45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downto</a:t>
                </a:r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14)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p7_bf_data_sum_up(45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downto</a:t>
                </a:r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14)</a:t>
                </a:r>
                <a:endPara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p7_bf_data_sum_down(45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downto</a:t>
                </a:r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14)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p7_bf_data_sum_right(45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downto</a:t>
                </a:r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14)</a:t>
                </a:r>
                <a:endPara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p7_bf_data_sum_left(45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downto</a:t>
                </a:r>
                <a:r>
                  <a:rPr lang="en-US" altLang="ko-KR" sz="12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14)</a:t>
                </a:r>
              </a:p>
            </p:txBody>
          </p:sp>
          <p:cxnSp>
            <p:nvCxnSpPr>
              <p:cNvPr id="322" name="연결선: 꺾임 321">
                <a:extLst>
                  <a:ext uri="{FF2B5EF4-FFF2-40B4-BE49-F238E27FC236}">
                    <a16:creationId xmlns:a16="http://schemas.microsoft.com/office/drawing/2014/main" id="{50774D23-7755-D3EB-9C8E-FC38613D8D81}"/>
                  </a:ext>
                </a:extLst>
              </p:cNvPr>
              <p:cNvCxnSpPr>
                <a:cxnSpLocks/>
                <a:endCxn id="271" idx="1"/>
              </p:cNvCxnSpPr>
              <p:nvPr/>
            </p:nvCxnSpPr>
            <p:spPr>
              <a:xfrm>
                <a:off x="6224223" y="3484144"/>
                <a:ext cx="747998" cy="533529"/>
              </a:xfrm>
              <a:prstGeom prst="bentConnector3">
                <a:avLst>
                  <a:gd name="adj1" fmla="val 83745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연결선: 꺾임 325">
                <a:extLst>
                  <a:ext uri="{FF2B5EF4-FFF2-40B4-BE49-F238E27FC236}">
                    <a16:creationId xmlns:a16="http://schemas.microsoft.com/office/drawing/2014/main" id="{1B06934D-75F5-0DB4-DDA2-285E2232B8E3}"/>
                  </a:ext>
                </a:extLst>
              </p:cNvPr>
              <p:cNvCxnSpPr>
                <a:cxnSpLocks/>
                <a:endCxn id="272" idx="1"/>
              </p:cNvCxnSpPr>
              <p:nvPr/>
            </p:nvCxnSpPr>
            <p:spPr>
              <a:xfrm rot="16200000" flipH="1">
                <a:off x="5834959" y="5035512"/>
                <a:ext cx="2155100" cy="119421"/>
              </a:xfrm>
              <a:prstGeom prst="bentConnector2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화살표 연결선 329">
                <a:extLst>
                  <a:ext uri="{FF2B5EF4-FFF2-40B4-BE49-F238E27FC236}">
                    <a16:creationId xmlns:a16="http://schemas.microsoft.com/office/drawing/2014/main" id="{4E15D1BF-88DF-242A-3B1F-DFEEEE665812}"/>
                  </a:ext>
                </a:extLst>
              </p:cNvPr>
              <p:cNvCxnSpPr>
                <a:cxnSpLocks/>
                <a:stCxn id="284" idx="3"/>
                <a:endCxn id="287" idx="1"/>
              </p:cNvCxnSpPr>
              <p:nvPr/>
            </p:nvCxnSpPr>
            <p:spPr>
              <a:xfrm flipV="1">
                <a:off x="6224223" y="3091289"/>
                <a:ext cx="723959" cy="5604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60B725F5-6E3E-CA5A-547A-D7377AE6A98D}"/>
                  </a:ext>
                </a:extLst>
              </p:cNvPr>
              <p:cNvSpPr/>
              <p:nvPr/>
            </p:nvSpPr>
            <p:spPr>
              <a:xfrm>
                <a:off x="6366377" y="2368435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P2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2" name="직선 화살표 연결선 331">
                <a:extLst>
                  <a:ext uri="{FF2B5EF4-FFF2-40B4-BE49-F238E27FC236}">
                    <a16:creationId xmlns:a16="http://schemas.microsoft.com/office/drawing/2014/main" id="{B84633DB-94D7-2C74-4979-C47B7C87A1BF}"/>
                  </a:ext>
                </a:extLst>
              </p:cNvPr>
              <p:cNvCxnSpPr>
                <a:cxnSpLocks/>
                <a:endCxn id="290" idx="1"/>
              </p:cNvCxnSpPr>
              <p:nvPr/>
            </p:nvCxnSpPr>
            <p:spPr>
              <a:xfrm flipV="1">
                <a:off x="9952556" y="3091288"/>
                <a:ext cx="862649" cy="835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>
                <a:extLst>
                  <a:ext uri="{FF2B5EF4-FFF2-40B4-BE49-F238E27FC236}">
                    <a16:creationId xmlns:a16="http://schemas.microsoft.com/office/drawing/2014/main" id="{6AEA7D86-D7C4-0562-CABD-7415CD928E78}"/>
                  </a:ext>
                </a:extLst>
              </p:cNvPr>
              <p:cNvCxnSpPr>
                <a:cxnSpLocks/>
                <a:stCxn id="290" idx="3"/>
                <a:endCxn id="296" idx="1"/>
              </p:cNvCxnSpPr>
              <p:nvPr/>
            </p:nvCxnSpPr>
            <p:spPr>
              <a:xfrm flipV="1">
                <a:off x="13836887" y="3091287"/>
                <a:ext cx="971563" cy="1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45D97C0C-E001-DE0B-8611-7C5E9FEDA1FF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7830132" y="3091287"/>
                <a:ext cx="932928" cy="8351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연결선: 꺾임 360">
                <a:extLst>
                  <a:ext uri="{FF2B5EF4-FFF2-40B4-BE49-F238E27FC236}">
                    <a16:creationId xmlns:a16="http://schemas.microsoft.com/office/drawing/2014/main" id="{0DA4278D-1286-88C4-4654-730204092396}"/>
                  </a:ext>
                </a:extLst>
              </p:cNvPr>
              <p:cNvCxnSpPr>
                <a:cxnSpLocks/>
                <a:stCxn id="271" idx="3"/>
              </p:cNvCxnSpPr>
              <p:nvPr/>
            </p:nvCxnSpPr>
            <p:spPr>
              <a:xfrm>
                <a:off x="9969864" y="4017673"/>
                <a:ext cx="845341" cy="482455"/>
              </a:xfrm>
              <a:prstGeom prst="bentConnector3">
                <a:avLst>
                  <a:gd name="adj1" fmla="val 17699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연결선: 꺾임 364">
                <a:extLst>
                  <a:ext uri="{FF2B5EF4-FFF2-40B4-BE49-F238E27FC236}">
                    <a16:creationId xmlns:a16="http://schemas.microsoft.com/office/drawing/2014/main" id="{FCE54370-7D96-EC12-A0B8-F184ED8A6885}"/>
                  </a:ext>
                </a:extLst>
              </p:cNvPr>
              <p:cNvCxnSpPr>
                <a:cxnSpLocks/>
                <a:endCxn id="292" idx="1"/>
              </p:cNvCxnSpPr>
              <p:nvPr/>
            </p:nvCxnSpPr>
            <p:spPr>
              <a:xfrm rot="16200000" flipH="1">
                <a:off x="10176957" y="3571459"/>
                <a:ext cx="1110240" cy="166256"/>
              </a:xfrm>
              <a:prstGeom prst="bentConnector2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화살표 연결선 370">
                <a:extLst>
                  <a:ext uri="{FF2B5EF4-FFF2-40B4-BE49-F238E27FC236}">
                    <a16:creationId xmlns:a16="http://schemas.microsoft.com/office/drawing/2014/main" id="{C200D695-2B2E-6093-C950-F847DE086AD8}"/>
                  </a:ext>
                </a:extLst>
              </p:cNvPr>
              <p:cNvCxnSpPr>
                <a:cxnSpLocks/>
                <a:stCxn id="272" idx="3"/>
                <a:endCxn id="291" idx="1"/>
              </p:cNvCxnSpPr>
              <p:nvPr/>
            </p:nvCxnSpPr>
            <p:spPr>
              <a:xfrm flipV="1">
                <a:off x="9969863" y="6172772"/>
                <a:ext cx="864592" cy="1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화살표 연결선 374">
                <a:extLst>
                  <a:ext uri="{FF2B5EF4-FFF2-40B4-BE49-F238E27FC236}">
                    <a16:creationId xmlns:a16="http://schemas.microsoft.com/office/drawing/2014/main" id="{2C3B87BF-4E1A-49A3-7260-E98C4D9BB42B}"/>
                  </a:ext>
                </a:extLst>
              </p:cNvPr>
              <p:cNvCxnSpPr>
                <a:cxnSpLocks/>
                <a:stCxn id="291" idx="3"/>
                <a:endCxn id="294" idx="1"/>
              </p:cNvCxnSpPr>
              <p:nvPr/>
            </p:nvCxnSpPr>
            <p:spPr>
              <a:xfrm>
                <a:off x="13795348" y="6172772"/>
                <a:ext cx="1019905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5C2D55EE-3A23-A60C-2CCC-C4CC61E9F1CA}"/>
                  </a:ext>
                </a:extLst>
              </p:cNvPr>
              <p:cNvSpPr/>
              <p:nvPr/>
            </p:nvSpPr>
            <p:spPr>
              <a:xfrm>
                <a:off x="10208114" y="2368435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P3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B15DC3B6-6BC4-FC6D-9D4B-CBEAA8C8E033}"/>
                  </a:ext>
                </a:extLst>
              </p:cNvPr>
              <p:cNvCxnSpPr>
                <a:cxnSpLocks/>
                <a:stCxn id="292" idx="3"/>
                <a:endCxn id="270" idx="1"/>
              </p:cNvCxnSpPr>
              <p:nvPr/>
            </p:nvCxnSpPr>
            <p:spPr>
              <a:xfrm>
                <a:off x="13836887" y="4209707"/>
                <a:ext cx="983394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D64EF7C1-F125-81F9-EDAB-6CFE0ACB7217}"/>
                  </a:ext>
                </a:extLst>
              </p:cNvPr>
              <p:cNvSpPr/>
              <p:nvPr/>
            </p:nvSpPr>
            <p:spPr>
              <a:xfrm>
                <a:off x="14143974" y="2368435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P4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2" name="직선 화살표 연결선 381">
                <a:extLst>
                  <a:ext uri="{FF2B5EF4-FFF2-40B4-BE49-F238E27FC236}">
                    <a16:creationId xmlns:a16="http://schemas.microsoft.com/office/drawing/2014/main" id="{2056574B-BC53-FDC0-A991-A3940CE54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5079" y="3852199"/>
                <a:ext cx="909926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연결선: 꺾임 384">
                <a:extLst>
                  <a:ext uri="{FF2B5EF4-FFF2-40B4-BE49-F238E27FC236}">
                    <a16:creationId xmlns:a16="http://schemas.microsoft.com/office/drawing/2014/main" id="{AA1593A2-CB17-B99E-E2CB-350F911FBD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8106" y="4209707"/>
                <a:ext cx="914954" cy="1963065"/>
              </a:xfrm>
              <a:prstGeom prst="bentConnector3">
                <a:avLst>
                  <a:gd name="adj1" fmla="val 75679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65460703-EF75-7B4E-A5AE-B28EFD87B5DD}"/>
                  </a:ext>
                </a:extLst>
              </p:cNvPr>
              <p:cNvSpPr/>
              <p:nvPr/>
            </p:nvSpPr>
            <p:spPr>
              <a:xfrm>
                <a:off x="18068102" y="2368435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98" name="직선 화살표 연결선 397">
                <a:extLst>
                  <a:ext uri="{FF2B5EF4-FFF2-40B4-BE49-F238E27FC236}">
                    <a16:creationId xmlns:a16="http://schemas.microsoft.com/office/drawing/2014/main" id="{9339F5CA-E859-345A-E177-D7E0137DF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66087" y="3782198"/>
                <a:ext cx="941855" cy="5148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연결선: 꺾임 398">
                <a:extLst>
                  <a:ext uri="{FF2B5EF4-FFF2-40B4-BE49-F238E27FC236}">
                    <a16:creationId xmlns:a16="http://schemas.microsoft.com/office/drawing/2014/main" id="{962D70ED-FDF9-0744-4C76-EB5CD6517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4331" y="3594612"/>
                <a:ext cx="891271" cy="423326"/>
              </a:xfrm>
              <a:prstGeom prst="bentConnector3">
                <a:avLst>
                  <a:gd name="adj1" fmla="val 15802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연결선: 꺾임 404">
                <a:extLst>
                  <a:ext uri="{FF2B5EF4-FFF2-40B4-BE49-F238E27FC236}">
                    <a16:creationId xmlns:a16="http://schemas.microsoft.com/office/drawing/2014/main" id="{FFAEFC88-FA90-399B-E61B-F1F6956CAD44}"/>
                  </a:ext>
                </a:extLst>
              </p:cNvPr>
              <p:cNvCxnSpPr>
                <a:cxnSpLocks/>
                <a:endCxn id="306" idx="1"/>
              </p:cNvCxnSpPr>
              <p:nvPr/>
            </p:nvCxnSpPr>
            <p:spPr>
              <a:xfrm>
                <a:off x="27223803" y="4026388"/>
                <a:ext cx="754555" cy="712256"/>
              </a:xfrm>
              <a:prstGeom prst="bentConnector3">
                <a:avLst>
                  <a:gd name="adj1" fmla="val 348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연결선: 꺾임 411">
                <a:extLst>
                  <a:ext uri="{FF2B5EF4-FFF2-40B4-BE49-F238E27FC236}">
                    <a16:creationId xmlns:a16="http://schemas.microsoft.com/office/drawing/2014/main" id="{444475A5-6790-DE56-A9A8-3A66F3A99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23803" y="4731075"/>
                <a:ext cx="747593" cy="611717"/>
              </a:xfrm>
              <a:prstGeom prst="bentConnector3">
                <a:avLst>
                  <a:gd name="adj1" fmla="val -11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연결선: 꺾임 412">
                <a:extLst>
                  <a:ext uri="{FF2B5EF4-FFF2-40B4-BE49-F238E27FC236}">
                    <a16:creationId xmlns:a16="http://schemas.microsoft.com/office/drawing/2014/main" id="{843C2629-C62B-33C7-D968-5F8D41897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30763" y="5330810"/>
                <a:ext cx="747593" cy="611717"/>
              </a:xfrm>
              <a:prstGeom prst="bentConnector3">
                <a:avLst>
                  <a:gd name="adj1" fmla="val -11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연결선: 꺾임 413">
                <a:extLst>
                  <a:ext uri="{FF2B5EF4-FFF2-40B4-BE49-F238E27FC236}">
                    <a16:creationId xmlns:a16="http://schemas.microsoft.com/office/drawing/2014/main" id="{43E7DF30-B723-A223-0233-2A64DBB900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80381" y="4251820"/>
                <a:ext cx="891015" cy="852456"/>
              </a:xfrm>
              <a:prstGeom prst="bentConnector3">
                <a:avLst>
                  <a:gd name="adj1" fmla="val 72806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연결선: 꺾임 418">
                <a:extLst>
                  <a:ext uri="{FF2B5EF4-FFF2-40B4-BE49-F238E27FC236}">
                    <a16:creationId xmlns:a16="http://schemas.microsoft.com/office/drawing/2014/main" id="{6982D7C2-983F-E1CF-0A2F-8AE440D4F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82892" y="4846731"/>
                <a:ext cx="882275" cy="429351"/>
              </a:xfrm>
              <a:prstGeom prst="bentConnector3">
                <a:avLst>
                  <a:gd name="adj1" fmla="val 84547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연결선: 꺾임 425">
                <a:extLst>
                  <a:ext uri="{FF2B5EF4-FFF2-40B4-BE49-F238E27FC236}">
                    <a16:creationId xmlns:a16="http://schemas.microsoft.com/office/drawing/2014/main" id="{EBEDF863-600E-9DDE-6BA4-EA2432CFB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80381" y="5602250"/>
                <a:ext cx="889235" cy="5409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직선 화살표 연결선 430">
                <a:extLst>
                  <a:ext uri="{FF2B5EF4-FFF2-40B4-BE49-F238E27FC236}">
                    <a16:creationId xmlns:a16="http://schemas.microsoft.com/office/drawing/2014/main" id="{6084BE04-B0CA-F10E-AA12-3527BA6A5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87088" y="5455486"/>
                <a:ext cx="905761" cy="946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화살표 연결선 435">
                <a:extLst>
                  <a:ext uri="{FF2B5EF4-FFF2-40B4-BE49-F238E27FC236}">
                    <a16:creationId xmlns:a16="http://schemas.microsoft.com/office/drawing/2014/main" id="{8DF96FE3-4AEE-997C-F974-EF339A49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97535" y="3595833"/>
                <a:ext cx="884865" cy="5148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화살표 연결선 438">
                <a:extLst>
                  <a:ext uri="{FF2B5EF4-FFF2-40B4-BE49-F238E27FC236}">
                    <a16:creationId xmlns:a16="http://schemas.microsoft.com/office/drawing/2014/main" id="{161328A8-E677-E093-DC35-E77BC7AB6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84783" y="3569120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C2BC446A-BE0B-DF41-1870-E6BA1771F2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45138" y="4211709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화살표 연결선 440">
                <a:extLst>
                  <a:ext uri="{FF2B5EF4-FFF2-40B4-BE49-F238E27FC236}">
                    <a16:creationId xmlns:a16="http://schemas.microsoft.com/office/drawing/2014/main" id="{B8489A37-8F6E-D678-9D63-025D63858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71675" y="4854097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화살표 연결선 441">
                <a:extLst>
                  <a:ext uri="{FF2B5EF4-FFF2-40B4-BE49-F238E27FC236}">
                    <a16:creationId xmlns:a16="http://schemas.microsoft.com/office/drawing/2014/main" id="{72E410DC-ACA3-DE05-7775-AD5F42289F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95957" y="5521099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화살표 연결선 442">
                <a:extLst>
                  <a:ext uri="{FF2B5EF4-FFF2-40B4-BE49-F238E27FC236}">
                    <a16:creationId xmlns:a16="http://schemas.microsoft.com/office/drawing/2014/main" id="{9FB79EDC-5097-D44C-C6AB-EACCEFFA55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80413" y="6201458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E0076D47-BF3E-C5E8-A0F9-AED47C657F51}"/>
                  </a:ext>
                </a:extLst>
              </p:cNvPr>
              <p:cNvSpPr/>
              <p:nvPr/>
            </p:nvSpPr>
            <p:spPr>
              <a:xfrm>
                <a:off x="31986250" y="2561983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P8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4" name="직선 화살표 연결선 443">
                <a:extLst>
                  <a:ext uri="{FF2B5EF4-FFF2-40B4-BE49-F238E27FC236}">
                    <a16:creationId xmlns:a16="http://schemas.microsoft.com/office/drawing/2014/main" id="{5FF4492A-652E-AEDA-C91E-B8E4DA6CA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33302" y="3717537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화살표 연결선 444">
                <a:extLst>
                  <a:ext uri="{FF2B5EF4-FFF2-40B4-BE49-F238E27FC236}">
                    <a16:creationId xmlns:a16="http://schemas.microsoft.com/office/drawing/2014/main" id="{8FB31C76-CCF2-6D8B-E698-8E6475DFB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33302" y="4280678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직선 화살표 연결선 445">
                <a:extLst>
                  <a:ext uri="{FF2B5EF4-FFF2-40B4-BE49-F238E27FC236}">
                    <a16:creationId xmlns:a16="http://schemas.microsoft.com/office/drawing/2014/main" id="{F6A98F69-EABE-566A-B3AA-CD0D72FC20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33302" y="5043532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직선 화살표 연결선 446">
                <a:extLst>
                  <a:ext uri="{FF2B5EF4-FFF2-40B4-BE49-F238E27FC236}">
                    <a16:creationId xmlns:a16="http://schemas.microsoft.com/office/drawing/2014/main" id="{3E0356F9-3561-577C-D380-F4CB449FE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33302" y="5704927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화살표 연결선 447">
                <a:extLst>
                  <a:ext uri="{FF2B5EF4-FFF2-40B4-BE49-F238E27FC236}">
                    <a16:creationId xmlns:a16="http://schemas.microsoft.com/office/drawing/2014/main" id="{D0344408-0477-5330-C72F-49453F61A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33302" y="6457275"/>
                <a:ext cx="1051444" cy="56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9B88654-3948-0B97-42A6-7BF267C5DEEF}"/>
                  </a:ext>
                </a:extLst>
              </p:cNvPr>
              <p:cNvSpPr/>
              <p:nvPr/>
            </p:nvSpPr>
            <p:spPr>
              <a:xfrm>
                <a:off x="37186609" y="2561983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PE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9" name="연결선: 꺾임 448">
                <a:extLst>
                  <a:ext uri="{FF2B5EF4-FFF2-40B4-BE49-F238E27FC236}">
                    <a16:creationId xmlns:a16="http://schemas.microsoft.com/office/drawing/2014/main" id="{292990D7-0774-4011-B5CD-7439ECFFC536}"/>
                  </a:ext>
                </a:extLst>
              </p:cNvPr>
              <p:cNvCxnSpPr>
                <a:cxnSpLocks/>
                <a:stCxn id="298" idx="3"/>
                <a:endCxn id="274" idx="1"/>
              </p:cNvCxnSpPr>
              <p:nvPr/>
            </p:nvCxnSpPr>
            <p:spPr>
              <a:xfrm>
                <a:off x="22445208" y="3096893"/>
                <a:ext cx="968464" cy="2202973"/>
              </a:xfrm>
              <a:prstGeom prst="bentConnector3">
                <a:avLst>
                  <a:gd name="adj1" fmla="val 1754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D21243C1-00E0-BDE4-BB4B-B160E925C07E}"/>
                  </a:ext>
                </a:extLst>
              </p:cNvPr>
              <p:cNvSpPr txBox="1"/>
              <p:nvPr/>
            </p:nvSpPr>
            <p:spPr>
              <a:xfrm>
                <a:off x="1071140" y="3327747"/>
                <a:ext cx="1944339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bf_dir_idx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750403C4-3AB7-4C23-D06F-39C10A4BCAD2}"/>
                  </a:ext>
                </a:extLst>
              </p:cNvPr>
              <p:cNvSpPr txBox="1"/>
              <p:nvPr/>
            </p:nvSpPr>
            <p:spPr>
              <a:xfrm>
                <a:off x="1079058" y="2958393"/>
                <a:ext cx="1941100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bf_rd_ch_idx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3" name="직선 화살표 연결선 452">
                <a:extLst>
                  <a:ext uri="{FF2B5EF4-FFF2-40B4-BE49-F238E27FC236}">
                    <a16:creationId xmlns:a16="http://schemas.microsoft.com/office/drawing/2014/main" id="{F9120D1C-B42C-21B4-AE28-1E362A9181C1}"/>
                  </a:ext>
                </a:extLst>
              </p:cNvPr>
              <p:cNvCxnSpPr>
                <a:cxnSpLocks/>
                <a:stCxn id="452" idx="3"/>
                <a:endCxn id="284" idx="1"/>
              </p:cNvCxnSpPr>
              <p:nvPr/>
            </p:nvCxnSpPr>
            <p:spPr>
              <a:xfrm>
                <a:off x="3020158" y="3096893"/>
                <a:ext cx="64739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48F9D954-32E2-F577-CB14-A1CB5519C502}"/>
                  </a:ext>
                </a:extLst>
              </p:cNvPr>
              <p:cNvSpPr/>
              <p:nvPr/>
            </p:nvSpPr>
            <p:spPr>
              <a:xfrm>
                <a:off x="3661308" y="3362323"/>
                <a:ext cx="2576109" cy="8687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p1_dir_delay_weight_tbl_addr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bf_dir_id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&amp;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bf_rd_ch_idx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algn="ctr"/>
                <a:endPara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bf_rd_ch_idx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++</a:t>
                </a:r>
                <a:endPara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60" name="연결선: 꺾임 459">
                <a:extLst>
                  <a:ext uri="{FF2B5EF4-FFF2-40B4-BE49-F238E27FC236}">
                    <a16:creationId xmlns:a16="http://schemas.microsoft.com/office/drawing/2014/main" id="{31CEEC0E-8D7D-1238-E58E-9147D558ADA2}"/>
                  </a:ext>
                </a:extLst>
              </p:cNvPr>
              <p:cNvCxnSpPr>
                <a:cxnSpLocks/>
                <a:endCxn id="459" idx="1"/>
              </p:cNvCxnSpPr>
              <p:nvPr/>
            </p:nvCxnSpPr>
            <p:spPr>
              <a:xfrm rot="16200000" flipH="1">
                <a:off x="3026285" y="3161683"/>
                <a:ext cx="711874" cy="558172"/>
              </a:xfrm>
              <a:prstGeom prst="bentConnector2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화살표 연결선 462">
                <a:extLst>
                  <a:ext uri="{FF2B5EF4-FFF2-40B4-BE49-F238E27FC236}">
                    <a16:creationId xmlns:a16="http://schemas.microsoft.com/office/drawing/2014/main" id="{9AB23F83-FD48-A7B8-7937-906526182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943" y="3499699"/>
                <a:ext cx="64739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16B07C68-E1F9-80B6-0E70-DD6575257DEB}"/>
                  </a:ext>
                </a:extLst>
              </p:cNvPr>
              <p:cNvSpPr/>
              <p:nvPr/>
            </p:nvSpPr>
            <p:spPr>
              <a:xfrm>
                <a:off x="3156180" y="2368435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6743CED3-7EDB-DA62-1F91-36A608BA0909}"/>
                  </a:ext>
                </a:extLst>
              </p:cNvPr>
              <p:cNvSpPr/>
              <p:nvPr/>
            </p:nvSpPr>
            <p:spPr>
              <a:xfrm>
                <a:off x="22740464" y="2368435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P6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5B44325-D83A-82A4-008C-7A148EC99D0F}"/>
                  </a:ext>
                </a:extLst>
              </p:cNvPr>
              <p:cNvSpPr/>
              <p:nvPr/>
            </p:nvSpPr>
            <p:spPr>
              <a:xfrm>
                <a:off x="27313888" y="2488417"/>
                <a:ext cx="369220" cy="43533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P7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BA25A7D3-52D1-7DC3-C0DC-95177B223373}"/>
              </a:ext>
            </a:extLst>
          </p:cNvPr>
          <p:cNvGrpSpPr/>
          <p:nvPr/>
        </p:nvGrpSpPr>
        <p:grpSpPr>
          <a:xfrm>
            <a:off x="19850778" y="19586103"/>
            <a:ext cx="21599241" cy="10230948"/>
            <a:chOff x="19850778" y="19586103"/>
            <a:chExt cx="21599241" cy="10230948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D5198BA-14EA-F011-4221-F7320746362D}"/>
                </a:ext>
              </a:extLst>
            </p:cNvPr>
            <p:cNvSpPr txBox="1"/>
            <p:nvPr/>
          </p:nvSpPr>
          <p:spPr>
            <a:xfrm>
              <a:off x="19850778" y="19586103"/>
              <a:ext cx="8425705" cy="54476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Consolas" panose="020B0609020204030204" pitchFamily="49" charset="0"/>
                </a:rPr>
                <a:t>-- </a:t>
              </a:r>
              <a:r>
                <a:rPr lang="ko-KR" altLang="en-US" sz="1200" dirty="0">
                  <a:latin typeface="Consolas" panose="020B0609020204030204" pitchFamily="49" charset="0"/>
                </a:rPr>
                <a:t>입력 신호 정의 </a:t>
              </a:r>
              <a:r>
                <a:rPr lang="en-US" altLang="ko-KR" sz="1200" dirty="0">
                  <a:latin typeface="Consolas" panose="020B0609020204030204" pitchFamily="49" charset="0"/>
                </a:rPr>
                <a:t>: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RxSig</a:t>
              </a:r>
              <a:r>
                <a:rPr lang="en-US" altLang="ko-KR" sz="1200" dirty="0">
                  <a:latin typeface="Consolas" panose="020B0609020204030204" pitchFamily="49" charset="0"/>
                </a:rPr>
                <a:t>[t][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200" dirty="0">
                  <a:latin typeface="Consolas" panose="020B0609020204030204" pitchFamily="49" charset="0"/>
                </a:rPr>
                <a:t>] 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 t = time sampling, natural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 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200" dirty="0">
                  <a:latin typeface="Consolas" panose="020B0609020204030204" pitchFamily="49" charset="0"/>
                </a:rPr>
                <a:t> = channel number, 0 to 36, 37</a:t>
              </a:r>
              <a:r>
                <a:rPr lang="ko-KR" altLang="en-US" sz="1200" dirty="0">
                  <a:latin typeface="Consolas" panose="020B0609020204030204" pitchFamily="49" charset="0"/>
                </a:rPr>
                <a:t>개의 채널 데이터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</a:t>
              </a:r>
              <a:r>
                <a:rPr lang="ko-KR" altLang="en-US" sz="1200" dirty="0">
                  <a:latin typeface="Consolas" panose="020B0609020204030204" pitchFamily="49" charset="0"/>
                </a:rPr>
                <a:t>출력 신호 정의 </a:t>
              </a:r>
              <a:r>
                <a:rPr lang="en-US" altLang="ko-KR" sz="1200" dirty="0">
                  <a:latin typeface="Consolas" panose="020B0609020204030204" pitchFamily="49" charset="0"/>
                </a:rPr>
                <a:t>: 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Dir Beam : C0, L1, L2, L3, R1, R2, R3 : </a:t>
              </a:r>
              <a:r>
                <a:rPr lang="ko-KR" altLang="en-US" sz="1200" dirty="0">
                  <a:latin typeface="Consolas" panose="020B0609020204030204" pitchFamily="49" charset="0"/>
                </a:rPr>
                <a:t>총 </a:t>
              </a:r>
              <a:r>
                <a:rPr lang="en-US" altLang="ko-KR" sz="1200" dirty="0">
                  <a:latin typeface="Consolas" panose="020B0609020204030204" pitchFamily="49" charset="0"/>
                </a:rPr>
                <a:t>7</a:t>
              </a:r>
              <a:r>
                <a:rPr lang="ko-KR" altLang="en-US" sz="1200" dirty="0">
                  <a:latin typeface="Consolas" panose="020B0609020204030204" pitchFamily="49" charset="0"/>
                </a:rPr>
                <a:t>개의 방향성 빔 </a:t>
              </a:r>
              <a:r>
                <a:rPr lang="en-US" altLang="ko-KR" sz="1200" dirty="0">
                  <a:latin typeface="Consolas" panose="020B0609020204030204" pitchFamily="49" charset="0"/>
                </a:rPr>
                <a:t>(time delay </a:t>
              </a:r>
              <a:r>
                <a:rPr lang="ko-KR" altLang="en-US" sz="1200" dirty="0">
                  <a:latin typeface="Consolas" panose="020B0609020204030204" pitchFamily="49" charset="0"/>
                </a:rPr>
                <a:t>종속</a:t>
              </a:r>
              <a:r>
                <a:rPr lang="en-US" altLang="ko-KR" sz="1200" dirty="0">
                  <a:latin typeface="Consolas" panose="020B0609020204030204" pitchFamily="49" charset="0"/>
                </a:rPr>
                <a:t>)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Pos Beam : S, U, D, R, L : </a:t>
              </a:r>
              <a:r>
                <a:rPr lang="ko-KR" altLang="en-US" sz="1200" dirty="0">
                  <a:latin typeface="Consolas" panose="020B0609020204030204" pitchFamily="49" charset="0"/>
                </a:rPr>
                <a:t>총 </a:t>
              </a:r>
              <a:r>
                <a:rPr lang="en-US" altLang="ko-KR" sz="1200" dirty="0">
                  <a:latin typeface="Consolas" panose="020B0609020204030204" pitchFamily="49" charset="0"/>
                </a:rPr>
                <a:t>5</a:t>
              </a:r>
              <a:r>
                <a:rPr lang="ko-KR" altLang="en-US" sz="1200" dirty="0">
                  <a:latin typeface="Consolas" panose="020B0609020204030204" pitchFamily="49" charset="0"/>
                </a:rPr>
                <a:t>개의 센서 위치 관련 빔 </a:t>
              </a:r>
              <a:r>
                <a:rPr lang="en-US" altLang="ko-KR" sz="1200" dirty="0">
                  <a:latin typeface="Consolas" panose="020B0609020204030204" pitchFamily="49" charset="0"/>
                </a:rPr>
                <a:t>(</a:t>
              </a:r>
              <a:r>
                <a:rPr lang="ko-KR" altLang="en-US" sz="1200" dirty="0">
                  <a:latin typeface="Consolas" panose="020B0609020204030204" pitchFamily="49" charset="0"/>
                </a:rPr>
                <a:t>위치에 종속</a:t>
              </a:r>
              <a:r>
                <a:rPr lang="en-US" altLang="ko-KR" sz="1200" dirty="0">
                  <a:latin typeface="Consolas" panose="020B0609020204030204" pitchFamily="49" charset="0"/>
                </a:rPr>
                <a:t>)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</a:t>
              </a:r>
              <a:r>
                <a:rPr lang="ko-KR" altLang="en-US" sz="1200" dirty="0">
                  <a:latin typeface="Consolas" panose="020B0609020204030204" pitchFamily="49" charset="0"/>
                </a:rPr>
                <a:t>총 </a:t>
              </a:r>
              <a:r>
                <a:rPr lang="en-US" altLang="ko-KR" sz="1200" dirty="0">
                  <a:latin typeface="Consolas" panose="020B0609020204030204" pitchFamily="49" charset="0"/>
                </a:rPr>
                <a:t>7 * 5 = 35</a:t>
              </a:r>
              <a:r>
                <a:rPr lang="ko-KR" altLang="en-US" sz="1200" dirty="0">
                  <a:latin typeface="Consolas" panose="020B0609020204030204" pitchFamily="49" charset="0"/>
                </a:rPr>
                <a:t>개의 빔을 생성함 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</a:t>
              </a:r>
              <a:r>
                <a:rPr lang="ko-KR" altLang="en-US" sz="1200" dirty="0">
                  <a:latin typeface="Consolas" panose="020B0609020204030204" pitchFamily="49" charset="0"/>
                </a:rPr>
                <a:t>현재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DirBeam</a:t>
              </a:r>
              <a:r>
                <a:rPr lang="en-US" altLang="ko-KR" sz="1200" dirty="0">
                  <a:latin typeface="Consolas" panose="020B0609020204030204" pitchFamily="49" charset="0"/>
                </a:rPr>
                <a:t> 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한개에</a:t>
              </a:r>
              <a:r>
                <a:rPr lang="ko-KR" altLang="en-US" sz="1200" dirty="0"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latin typeface="Consolas" panose="020B0609020204030204" pitchFamily="49" charset="0"/>
                </a:rPr>
                <a:t>5</a:t>
              </a:r>
              <a:r>
                <a:rPr lang="ko-KR" altLang="en-US" sz="1200" dirty="0">
                  <a:latin typeface="Consolas" panose="020B0609020204030204" pitchFamily="49" charset="0"/>
                </a:rPr>
                <a:t>개의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PosBeam</a:t>
              </a:r>
              <a:r>
                <a:rPr lang="ko-KR" altLang="en-US" sz="1200" dirty="0">
                  <a:latin typeface="Consolas" panose="020B0609020204030204" pitchFamily="49" charset="0"/>
                </a:rPr>
                <a:t>을 한 묶음으로 계산함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for(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DirBeam</a:t>
              </a:r>
              <a:r>
                <a:rPr lang="en-US" altLang="ko-KR" sz="1200" dirty="0">
                  <a:latin typeface="Consolas" panose="020B0609020204030204" pitchFamily="49" charset="0"/>
                </a:rPr>
                <a:t> 0 to 6) : 7</a:t>
              </a:r>
              <a:r>
                <a:rPr lang="ko-KR" altLang="en-US" sz="1200" dirty="0">
                  <a:latin typeface="Consolas" panose="020B0609020204030204" pitchFamily="49" charset="0"/>
                </a:rPr>
                <a:t>개의 </a:t>
              </a:r>
              <a:r>
                <a:rPr lang="en-US" altLang="ko-KR" sz="1200" dirty="0">
                  <a:latin typeface="Consolas" panose="020B0609020204030204" pitchFamily="49" charset="0"/>
                </a:rPr>
                <a:t>BEAM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  for(channel 0 to 36) : 37</a:t>
              </a:r>
              <a:r>
                <a:rPr lang="ko-KR" altLang="en-US" sz="1200" dirty="0">
                  <a:latin typeface="Consolas" panose="020B0609020204030204" pitchFamily="49" charset="0"/>
                </a:rPr>
                <a:t>개의 </a:t>
              </a:r>
              <a:r>
                <a:rPr lang="en-US" altLang="ko-KR" sz="1200" dirty="0">
                  <a:latin typeface="Consolas" panose="020B0609020204030204" pitchFamily="49" charset="0"/>
                </a:rPr>
                <a:t>channel 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    sum (S/U/D/R/L) = sum (S/U/D/R/L)   + (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RxSig</a:t>
              </a:r>
              <a:r>
                <a:rPr lang="en-US" altLang="ko-KR" sz="1200" dirty="0">
                  <a:latin typeface="Consolas" panose="020B0609020204030204" pitchFamily="49" charset="0"/>
                </a:rPr>
                <a:t> * Weight)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(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RxSig</a:t>
              </a:r>
              <a:r>
                <a:rPr lang="en-US" altLang="ko-KR" sz="1200" dirty="0">
                  <a:latin typeface="Consolas" panose="020B0609020204030204" pitchFamily="49" charset="0"/>
                </a:rPr>
                <a:t> * Weight) =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RxSig</a:t>
              </a:r>
              <a:r>
                <a:rPr lang="en-US" altLang="ko-KR" sz="1200" dirty="0">
                  <a:latin typeface="Consolas" panose="020B0609020204030204" pitchFamily="49" charset="0"/>
                </a:rPr>
                <a:t>[A][channel] *(PB element[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PosBeam</a:t>
              </a:r>
              <a:r>
                <a:rPr lang="en-US" altLang="ko-KR" sz="1200" dirty="0">
                  <a:latin typeface="Consolas" panose="020B0609020204030204" pitchFamily="49" charset="0"/>
                </a:rPr>
                <a:t>][channel]) * Weight(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DirBeam,channel</a:t>
              </a:r>
              <a:r>
                <a:rPr lang="en-US" altLang="ko-KR" sz="12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A =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Time_current</a:t>
              </a:r>
              <a:r>
                <a:rPr lang="en-US" altLang="ko-KR" sz="1200" dirty="0">
                  <a:latin typeface="Consolas" panose="020B0609020204030204" pitchFamily="49" charset="0"/>
                </a:rPr>
                <a:t>(0 to 31) – Delay(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DirBeam,channel</a:t>
              </a:r>
              <a:r>
                <a:rPr lang="en-US" altLang="ko-KR" sz="1200" dirty="0">
                  <a:latin typeface="Consolas" panose="020B0609020204030204" pitchFamily="49" charset="0"/>
                </a:rPr>
                <a:t>)(min : 0 to max : 18T)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DirBeam</a:t>
              </a:r>
              <a:r>
                <a:rPr lang="en-US" altLang="ko-KR" sz="1200" dirty="0">
                  <a:latin typeface="Consolas" panose="020B0609020204030204" pitchFamily="49" charset="0"/>
                </a:rPr>
                <a:t> = C0, L1, L2, L3, R1, R2, R3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channel = channel 0 to 36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PB element[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PosBeam</a:t>
              </a:r>
              <a:r>
                <a:rPr lang="en-US" altLang="ko-KR" sz="1200" dirty="0">
                  <a:latin typeface="Consolas" panose="020B0609020204030204" pitchFamily="49" charset="0"/>
                </a:rPr>
                <a:t>][channel] </a:t>
              </a:r>
              <a:r>
                <a:rPr lang="ko-KR" altLang="en-US" sz="1200" dirty="0">
                  <a:latin typeface="Consolas" panose="020B0609020204030204" pitchFamily="49" charset="0"/>
                </a:rPr>
                <a:t>의 값은 </a:t>
              </a:r>
              <a:r>
                <a:rPr lang="en-US" altLang="ko-KR" sz="1200" dirty="0">
                  <a:latin typeface="Consolas" panose="020B0609020204030204" pitchFamily="49" charset="0"/>
                </a:rPr>
                <a:t>0,1,2</a:t>
              </a:r>
              <a:r>
                <a:rPr lang="ko-KR" altLang="en-US" sz="1200" dirty="0">
                  <a:latin typeface="Consolas" panose="020B0609020204030204" pitchFamily="49" charset="0"/>
                </a:rPr>
                <a:t>이다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C0 : ALL 0 to 36 (37</a:t>
              </a:r>
              <a:r>
                <a:rPr lang="ko-KR" altLang="en-US" sz="1200" dirty="0">
                  <a:latin typeface="Consolas" panose="020B0609020204030204" pitchFamily="49" charset="0"/>
                </a:rPr>
                <a:t>개 채널 전부 포함</a:t>
              </a:r>
              <a:r>
                <a:rPr lang="en-US" altLang="ko-KR" sz="1200" dirty="0">
                  <a:latin typeface="Consolas" panose="020B0609020204030204" pitchFamily="49" charset="0"/>
                </a:rPr>
                <a:t>)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U : UL + UR : 38</a:t>
              </a:r>
              <a:r>
                <a:rPr lang="ko-KR" altLang="en-US" sz="1200" dirty="0">
                  <a:latin typeface="Consolas" panose="020B0609020204030204" pitchFamily="49" charset="0"/>
                </a:rPr>
                <a:t>개 원소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D : DL + DR : 38</a:t>
              </a:r>
              <a:r>
                <a:rPr lang="ko-KR" altLang="en-US" sz="1200" dirty="0">
                  <a:latin typeface="Consolas" panose="020B0609020204030204" pitchFamily="49" charset="0"/>
                </a:rPr>
                <a:t>개 원소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R : UR + DR : 38</a:t>
              </a:r>
              <a:r>
                <a:rPr lang="ko-KR" altLang="en-US" sz="1200" dirty="0">
                  <a:latin typeface="Consolas" panose="020B0609020204030204" pitchFamily="49" charset="0"/>
                </a:rPr>
                <a:t>개 원소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L : UL + DL : 38</a:t>
              </a:r>
              <a:r>
                <a:rPr lang="ko-KR" altLang="en-US" sz="1200" dirty="0">
                  <a:latin typeface="Consolas" panose="020B0609020204030204" pitchFamily="49" charset="0"/>
                </a:rPr>
                <a:t>개 원소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-- UL,UR,DL,DR </a:t>
              </a:r>
              <a:r>
                <a:rPr lang="ko-KR" altLang="en-US" sz="1200" dirty="0">
                  <a:latin typeface="Consolas" panose="020B0609020204030204" pitchFamily="49" charset="0"/>
                </a:rPr>
                <a:t>각 </a:t>
              </a:r>
              <a:r>
                <a:rPr lang="en-US" altLang="ko-KR" sz="1200" dirty="0">
                  <a:latin typeface="Consolas" panose="020B0609020204030204" pitchFamily="49" charset="0"/>
                </a:rPr>
                <a:t>19</a:t>
              </a:r>
              <a:r>
                <a:rPr lang="ko-KR" altLang="en-US" sz="1200" dirty="0">
                  <a:latin typeface="Consolas" panose="020B0609020204030204" pitchFamily="49" charset="0"/>
                </a:rPr>
                <a:t>개 채널원소를 포함</a:t>
              </a:r>
            </a:p>
            <a:p>
              <a:endParaRPr lang="ko-KR" altLang="en-US" sz="12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D565951-E17F-5907-67F5-1EA5D89A073B}"/>
                </a:ext>
              </a:extLst>
            </p:cNvPr>
            <p:cNvSpPr txBox="1"/>
            <p:nvPr/>
          </p:nvSpPr>
          <p:spPr>
            <a:xfrm>
              <a:off x="29385467" y="20466829"/>
              <a:ext cx="12059531" cy="2862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Consolas" panose="020B0609020204030204" pitchFamily="49" charset="0"/>
                </a:rPr>
                <a:t>int </a:t>
              </a:r>
              <a:r>
                <a:rPr lang="en-US" altLang="ko-KR" sz="600" dirty="0" err="1">
                  <a:latin typeface="Consolas" panose="020B0609020204030204" pitchFamily="49" charset="0"/>
                </a:rPr>
                <a:t>mPosBeamWeight</a:t>
              </a:r>
              <a:r>
                <a:rPr lang="en-US" altLang="ko-KR" sz="600" dirty="0">
                  <a:latin typeface="Consolas" panose="020B0609020204030204" pitchFamily="49" charset="0"/>
                </a:rPr>
                <a:t>[_M_POS_BEAM_TYPE_MAX_][_M_RX_SIG_MAX_] = {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/*(CHANNEL) : [ 0][ 1][ 2][ 3][ 4][ 5][ 6][ 7][ 8][ 9][10][11][12][13][14][15][16][17][18][19][20][21][22][23][24][25][26][27][28][29][30][31][32][33][34][35][36]  */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/*[SUM   WEIGHT]  [ 0] */ {1, 1, 1, 1, 1, 1, 1, 1, 1, 1, 1, 1, 1, 1, 1, 1, 1, 1, 1, 1, 1, 1, 1, 1, 1, 1, 1, 1, 1, 1, 1, 1, 1, 1, 1, 1, 1},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/*[UP    WEIGHT]  [ 1] */ {1, 1, 1, 0, 1, 1, 1, 1, 0, 1, 2, 2, 2, 1, 0, 0, 2, 2, 2, 2, 0, 0, 1, 2, 2, 2, 1, 0, 1, 1, 1, 1, 0, 1, 1, 1, 0},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/*[DOWN  WEIGHT]  [ 2] */ {0, 1, 1, 1, 0, 1, 1, 1, 1, 0, 1, 2, 2, 2, 1, 0, 0, 2, 2, 2, 2, 0, 0, 1, 2, 2, 2, 1, 0, 1, 1, 1, 1, 0, 1, 1, 1},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/*[RIGHT WEIGHT]  [ 3] */ {1, 2, 2, 1, 1, 2, 2, 2, 1, 1, 2, 2, 2, 2, 1, 0, 1, 2, 2, 2, 1, 0, 0, 1, 2, 2, 1, 0, 0, 0, 0, 0, 0, 0, 0, 0, 0},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/*[LEFT  WEIGHT]  [ 4] */ {0, 0, 0, 0, 0, 0, 0, 0, 0, 0, 1, 2, 2, 1, 0, 0, 1, 2, 2, 2, 1, 0, 1, 2, 2, 2, 2, 1, 1, 2, 2, 2, 1, 1, 2, 2, 1}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/**/}; /* end of int </a:t>
              </a:r>
              <a:r>
                <a:rPr lang="en-US" altLang="ko-KR" sz="600" dirty="0" err="1">
                  <a:latin typeface="Consolas" panose="020B0609020204030204" pitchFamily="49" charset="0"/>
                </a:rPr>
                <a:t>mPosBeamWeight</a:t>
              </a:r>
              <a:r>
                <a:rPr lang="en-US" altLang="ko-KR" sz="600" dirty="0">
                  <a:latin typeface="Consolas" panose="020B0609020204030204" pitchFamily="49" charset="0"/>
                </a:rPr>
                <a:t>[_M_POS_BEAM_TYPE_MAX_][_M_RX_SIG_MAX_] */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int </a:t>
              </a:r>
              <a:r>
                <a:rPr lang="en-US" altLang="ko-KR" sz="600" dirty="0" err="1">
                  <a:latin typeface="Consolas" panose="020B0609020204030204" pitchFamily="49" charset="0"/>
                </a:rPr>
                <a:t>mDirBeamDelay</a:t>
              </a:r>
              <a:r>
                <a:rPr lang="en-US" altLang="ko-KR" sz="600" dirty="0">
                  <a:latin typeface="Consolas" panose="020B0609020204030204" pitchFamily="49" charset="0"/>
                </a:rPr>
                <a:t>[_M_DIR_BEAM_TYPE_MAX_][_M_RX_SIG_MAX_] = {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         (CHANNEL) : [ 0][ 1][ 2][ 3][ 4][ 5][ 6][ 7][ 8][ 9][10][11][12][13][14][15][16][17][18][19][20][21][22][23][24][25][26][27][28][29][30][31][32][33][34][35][36]  */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[C0 DELAY]  [ 0] */ {9, 9, 9, 9, 9, 9, 9, 9, 9, 9, 9, 9, 9, 9, 9, 9, 9, 9, 9, 9, 9, 9, 9, 9, 9, 9, 9, 9, 9, 9, 9, 9, 9, 9, 9, 9, 9},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[L1 DELAY]  [ 1] */ {12, 12, 12, 12, 11, 11, 11, 11, 11, 10, 10, 10, 10, 10, 10, 9, 9, 9, 9, 9, 9, 9, 8, 8, 8, 8, 8, 8, 7, 7, 7, 7, 7, 6, 6, 6, 6},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[L2 DELAY]  [ 2] */ {15, 15, 15, 15, 13, 13, 13, 13, 13, 11, 11, 11, 11, 11, 11, 9, 9, 9, 9, 9, 9, 9, 7, 7, 7, 7, 7, 7, 5, 5, 5, 5, 5, 3, 3, 3, 3},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[L3 DELAY]  [ 3] */ {18, 18, 18, 18, 15, 15, 15, 15, 15, 12, 12, 12, 12, 12, 12, 9, 9, 9, 9, 9, 9, 9, 6, 6, 6, 6, 6, 6, 3, 3, 3, 3, 3, 0, 0, 0, 0},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[R1 DELAY]  [ 4] */ {6, 6, 6, 6, 7, 7, 7, 7, 7, 8, 8, 8, 8, 8, 8, 9, 9, 9, 9, 9, 9, 9, 10, 10, 10, 10, 10, 10, 11, 11, 11, 11, 11, 12, 12, 12, 12},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[R2 DELAY]  [ 5] */ {3, 3, 3, 3, 5, 5, 5, 5, 5, 7, 7, 7, 7, 7, 7, 9, 9, 9, 9, 9, 9, 9, 11, 11, 11, 11, 11, 11, 13, 13, 13, 13, 13, 15, 15, 15, 15},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                  [R3 DELAY]  [ 6] */ {0, 0, 0, 0, 3, 3, 3, 3, 3, 6, 6, 6, 6, 6, 6, 9, 9, 9, 9, 9, 9, 9, 12, 12, 12, 12, 12, 12, 15, 15, 15, 15, 15, 18, 18, 18, 18}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     /* */}; /* end of int </a:t>
              </a:r>
              <a:r>
                <a:rPr lang="en-US" altLang="ko-KR" sz="600" dirty="0" err="1">
                  <a:latin typeface="Consolas" panose="020B0609020204030204" pitchFamily="49" charset="0"/>
                </a:rPr>
                <a:t>mDirBeamDelay</a:t>
              </a:r>
              <a:r>
                <a:rPr lang="en-US" altLang="ko-KR" sz="600" dirty="0">
                  <a:latin typeface="Consolas" panose="020B0609020204030204" pitchFamily="49" charset="0"/>
                </a:rPr>
                <a:t>[_M_DIR_BEAM_TYPE_MAX_][_M_RX_SIG_MAX_] */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--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int </a:t>
              </a:r>
              <a:r>
                <a:rPr lang="en-US" altLang="ko-KR" sz="600" dirty="0" err="1">
                  <a:latin typeface="Consolas" panose="020B0609020204030204" pitchFamily="49" charset="0"/>
                </a:rPr>
                <a:t>nDirBeamWeight</a:t>
              </a:r>
              <a:r>
                <a:rPr lang="en-US" altLang="ko-KR" sz="600" dirty="0">
                  <a:latin typeface="Consolas" panose="020B0609020204030204" pitchFamily="49" charset="0"/>
                </a:rPr>
                <a:t>[_M_DIR_BEAM_TYPE_MAX_][_M_RX_SIG_MAX_] = {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/*(CHANNEL) : [ 0][ 1][ 2][ 3][ 4][ 5][ 6][ 7][ 8][ 9][10][11][12][13][14][15][16][17][18][19][20][21][22][23][24][25][26][27][28][29][30][31][32][33][34][35][36]  */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/*[DIR WEIGHT][C0]  [ 0] */ {1870, 2545, 2545, 1870, 3014, 4888, 5682, 4888, 3014, 3095, 6184, 8419, 8419, 6184, 3095, 2671, 5303, 8603, 10000, 8603, 5303, 2671, 3095, 6184, 8419, 8419, 6184, 3095, 3014, 4888, 5682, 4888, 3014, 1870, 2545, 2545, 1870},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/*[DIR WEIGHT][L1]  [ 1] */ {1515, 2137, 2137, 1515, 2649, 4549, 5379, 4549, 2649, 2695, 5969, 8277, 8277, 5969, 2695, 2034, 4924, 8457, 10000, 8457, 4924, 2034, 2695, 5969, 8277, 8277, 5969, 2695, 2649, 4549, 5379, 4549, 2649, 1515, 2137, 2137, 1515},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/*[DIR WEIGHT][L2]  [ 2] */ {1249, 1825, 1825, 1249, 2337, 4248, 5108, 4248, 2337, 2351, 5575, 8144, 8144, 5575, 2351, 1569, 4575, 8316, 10000, 8316, 4575, 1569, 2351, 5575, 8144, 8144, 5575, 2351, 2337, 4248, 5108, 4248, 2337, 1249, 1825, 1825, 1249},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/*[DIR WEIGHT][L3]  [ 3] */ {990, 1514, 1514, 990, 1991, 3899, 4793, 3899, 1991, 1965, 5216, 7980, 7980, 5216, 1965, 1133, 4154, 8133, 10000, 8311, 4154, 1133, 1965, 5216, 7980, 7980, 5216, 1965, 1991, 3899, 4793, 3899, 1991, 990, 1514, 1514, 990},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/*[DIR WEIGHT][R1]  [ 4] */ {1515, 2137, 2137, 1515, 2649, 4549, 5379, 4549, 2649, 2695, 5969, 8277, 8277, 5969, 2695, 2034, 4924, 8457, 10000, 8457, 4924, 2034, 2695, 5969, 8277, 8277, 5969, 2695, 2649, 4549, 5379, 4549, 2649, 1515, 2137, 2137, 1515},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/*[DIR WEIGHT][R2]  [ 5] */ {1249, 1825, 1825, 1249, 2337, 4248, 5108, 4248, 2337, 2351, 5575, 8144, 8144, 5575, 2351, 1569, 4575, 8316, 10000, 8316, 4575, 1569, 2351, 5575, 8144, 8144, 5575, 2351, 2337, 4248, 5108, 4248, 2337, 1249, 1825, 1825, 1249},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/*[DIR WEIGHT][R3]  [ 6] */ {990, 1514, 1514, 990, 1991, 3899, 4793, 3899, 1991, 1965, 5216, 7980, 7980, 5216, 1965, 1133, 4154, 8133, 10000, 8311, 4154, 1133, 1965, 5216, 7980, 7980, 5216, 1965, 1991, 3899, 4793, 3899, 1991, 990, 1514, 1514, 990}</a:t>
              </a:r>
            </a:p>
            <a:p>
              <a:r>
                <a:rPr lang="en-US" altLang="ko-KR" sz="600" dirty="0">
                  <a:latin typeface="Consolas" panose="020B0609020204030204" pitchFamily="49" charset="0"/>
                </a:rPr>
                <a:t>    /**/}; /* end of double </a:t>
              </a:r>
              <a:r>
                <a:rPr lang="en-US" altLang="ko-KR" sz="600" dirty="0" err="1">
                  <a:latin typeface="Consolas" panose="020B0609020204030204" pitchFamily="49" charset="0"/>
                </a:rPr>
                <a:t>mDirBeamWeight</a:t>
              </a:r>
              <a:r>
                <a:rPr lang="en-US" altLang="ko-KR" sz="600" dirty="0">
                  <a:latin typeface="Consolas" panose="020B0609020204030204" pitchFamily="49" charset="0"/>
                </a:rPr>
                <a:t>[_M_DIR_BEAM_TYPE_MAX_][_M_RX_SIG_MAX_] */</a:t>
              </a:r>
              <a:endParaRPr lang="ko-KR" altLang="en-US" sz="600" dirty="0"/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873432-9B08-FBDF-4EB7-1495D1D1A872}"/>
                </a:ext>
              </a:extLst>
            </p:cNvPr>
            <p:cNvSpPr txBox="1"/>
            <p:nvPr/>
          </p:nvSpPr>
          <p:spPr>
            <a:xfrm>
              <a:off x="19868763" y="25477401"/>
              <a:ext cx="8476330" cy="43396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double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vKa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vWt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vEv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vKaSub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int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0;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long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vKaSub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(2 * _MM_PI_ *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mTargetNaturalFrequency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vKa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vKaSub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/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mVoiceSpeedWithWater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 * cos(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mTargetNaturalElevationAngleRadian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for 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0;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mRxSigSmplingNumberMax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//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vWt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(2 * _MM_PI_ * ((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mTargetNaturalFrequency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 /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mDataSamplingFrequency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 *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vWt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vKaSub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/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mDataSamplingFrequency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 *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for (int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0;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&lt; _M_RX_SIG_MAX_;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cos(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mTargetNaturalAzimuthAngleRadian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 *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mmSensorPos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][0] * 0.02344;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       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sin(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mTargetNaturalAzimuthAngleRadian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 *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mmSensorPos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][1] * 0.02578; 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vEv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sin((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vKa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* 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vKy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)) -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vWt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pmRxSig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vEv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(long long)((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vEv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* (double)(pow(2, 23) - 1.0)) * 10.0); // 1 to -1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if 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&gt;= 0){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+ 5) / 10;}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else {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- 5) / 10;}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pnRxSig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vnOutputDataHex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}</a:t>
              </a:r>
              <a:endParaRPr lang="ko-KR" altLang="en-US" dirty="0"/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486ED642-4C0B-3359-2B49-DF8B1B16F409}"/>
                </a:ext>
              </a:extLst>
            </p:cNvPr>
            <p:cNvSpPr txBox="1"/>
            <p:nvPr/>
          </p:nvSpPr>
          <p:spPr>
            <a:xfrm>
              <a:off x="29352222" y="24092407"/>
              <a:ext cx="12097797" cy="57246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int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vnIndexDelayTimeTmp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long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long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long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[7][5]; // [C0/L1...][S/U/D/R/L]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long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long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vnWeightChannelTmp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// static double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pmRxSig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mRxSigSmplingNumberMax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][_M_RX_SIG_MAX_];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for (int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vnIndexTime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18;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vnIndexTime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mRxSigSmplingNumberMax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vnIndexTime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memset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((void *)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, 0,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sizeof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for (int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0;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&lt; 7;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for (int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0;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&lt; _M_RX_SIG_MAX_;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++) // 1 to 37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vnIndexDelayTimeTmp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mDirBeamDelay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vnWeightChannelTmp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nDirBeamWeight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pnRxSig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vnIndexTime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vnIndexDelayTimeTmp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 *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vnWeightChannelTmp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{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][0]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][0] +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][1]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][1] +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mDataWeightFunction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mPosBeamWeight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[1][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][2]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][2] +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mDataWeightFunction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mPosBeamWeight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[2][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][3]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][3] +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mDataWeightFunction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mPosBeamWeight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[3][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][4] =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vnSum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vnIndexDirBeam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][4] +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mDataWeightFunction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mPosBeamWeight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[4][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vnIndexChannel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], </a:t>
              </a:r>
              <a:r>
                <a:rPr lang="en-US" altLang="ko-KR" sz="1200" b="1" dirty="0" err="1">
                  <a:effectLst/>
                  <a:latin typeface="Consolas" panose="020B0609020204030204" pitchFamily="49" charset="0"/>
                </a:rPr>
                <a:t>vnRxSigWeightTmp</a:t>
              </a:r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  }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altLang="ko-KR" sz="1200" b="1" dirty="0"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  }</a:t>
              </a:r>
              <a:endParaRPr lang="ko-KR" altLang="en-US" dirty="0"/>
            </a:p>
          </p:txBody>
        </p:sp>
      </p:grpSp>
      <p:grpSp>
        <p:nvGrpSpPr>
          <p:cNvPr id="593" name="그룹 592">
            <a:extLst>
              <a:ext uri="{FF2B5EF4-FFF2-40B4-BE49-F238E27FC236}">
                <a16:creationId xmlns:a16="http://schemas.microsoft.com/office/drawing/2014/main" id="{0F38AF56-3BFB-E113-1EDF-036C4C9138EE}"/>
              </a:ext>
            </a:extLst>
          </p:cNvPr>
          <p:cNvGrpSpPr/>
          <p:nvPr/>
        </p:nvGrpSpPr>
        <p:grpSpPr>
          <a:xfrm>
            <a:off x="2567219" y="6715835"/>
            <a:ext cx="38261162" cy="10919670"/>
            <a:chOff x="2567219" y="6715835"/>
            <a:chExt cx="38261162" cy="10919670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561167A-4437-8AB9-1236-10BDC919D65F}"/>
                </a:ext>
              </a:extLst>
            </p:cNvPr>
            <p:cNvSpPr/>
            <p:nvPr/>
          </p:nvSpPr>
          <p:spPr>
            <a:xfrm>
              <a:off x="2567219" y="6715835"/>
              <a:ext cx="38261162" cy="10919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3" name="사각형: 둥근 모서리 552">
              <a:extLst>
                <a:ext uri="{FF2B5EF4-FFF2-40B4-BE49-F238E27FC236}">
                  <a16:creationId xmlns:a16="http://schemas.microsoft.com/office/drawing/2014/main" id="{756470C8-95E8-417A-7719-42A450DAFE1C}"/>
                </a:ext>
              </a:extLst>
            </p:cNvPr>
            <p:cNvSpPr/>
            <p:nvPr/>
          </p:nvSpPr>
          <p:spPr>
            <a:xfrm>
              <a:off x="9058956" y="9556609"/>
              <a:ext cx="155514" cy="74486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사각형: 둥근 모서리 561">
              <a:extLst>
                <a:ext uri="{FF2B5EF4-FFF2-40B4-BE49-F238E27FC236}">
                  <a16:creationId xmlns:a16="http://schemas.microsoft.com/office/drawing/2014/main" id="{12D47BBA-9FD1-37FB-8818-AED76741A6D7}"/>
                </a:ext>
              </a:extLst>
            </p:cNvPr>
            <p:cNvSpPr/>
            <p:nvPr/>
          </p:nvSpPr>
          <p:spPr>
            <a:xfrm>
              <a:off x="11840386" y="9556609"/>
              <a:ext cx="155514" cy="74486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사각형: 둥근 모서리 562">
              <a:extLst>
                <a:ext uri="{FF2B5EF4-FFF2-40B4-BE49-F238E27FC236}">
                  <a16:creationId xmlns:a16="http://schemas.microsoft.com/office/drawing/2014/main" id="{9F6AB1B1-39C8-DB67-9926-88E2EFDD3FAF}"/>
                </a:ext>
              </a:extLst>
            </p:cNvPr>
            <p:cNvSpPr/>
            <p:nvPr/>
          </p:nvSpPr>
          <p:spPr>
            <a:xfrm>
              <a:off x="16620405" y="9480281"/>
              <a:ext cx="155514" cy="74486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사각형: 둥근 모서리 564">
              <a:extLst>
                <a:ext uri="{FF2B5EF4-FFF2-40B4-BE49-F238E27FC236}">
                  <a16:creationId xmlns:a16="http://schemas.microsoft.com/office/drawing/2014/main" id="{6648E860-636F-3906-A233-5EF57037C73A}"/>
                </a:ext>
              </a:extLst>
            </p:cNvPr>
            <p:cNvSpPr/>
            <p:nvPr/>
          </p:nvSpPr>
          <p:spPr>
            <a:xfrm>
              <a:off x="19776613" y="8199024"/>
              <a:ext cx="159593" cy="87106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사각형: 둥근 모서리 568">
              <a:extLst>
                <a:ext uri="{FF2B5EF4-FFF2-40B4-BE49-F238E27FC236}">
                  <a16:creationId xmlns:a16="http://schemas.microsoft.com/office/drawing/2014/main" id="{F1C12B6D-1AEA-4382-D661-BCF5D76E3238}"/>
                </a:ext>
              </a:extLst>
            </p:cNvPr>
            <p:cNvSpPr/>
            <p:nvPr/>
          </p:nvSpPr>
          <p:spPr>
            <a:xfrm>
              <a:off x="23968435" y="8155060"/>
              <a:ext cx="159593" cy="87106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사각형: 둥근 모서리 572">
              <a:extLst>
                <a:ext uri="{FF2B5EF4-FFF2-40B4-BE49-F238E27FC236}">
                  <a16:creationId xmlns:a16="http://schemas.microsoft.com/office/drawing/2014/main" id="{F3034FE8-DDA0-10F4-C72A-8C6802263D37}"/>
                </a:ext>
              </a:extLst>
            </p:cNvPr>
            <p:cNvSpPr/>
            <p:nvPr/>
          </p:nvSpPr>
          <p:spPr>
            <a:xfrm>
              <a:off x="28807566" y="8100584"/>
              <a:ext cx="159593" cy="87106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사각형: 둥근 모서리 573">
              <a:extLst>
                <a:ext uri="{FF2B5EF4-FFF2-40B4-BE49-F238E27FC236}">
                  <a16:creationId xmlns:a16="http://schemas.microsoft.com/office/drawing/2014/main" id="{7DAE4B2C-3F22-BF20-F497-3834DEC27AE7}"/>
                </a:ext>
              </a:extLst>
            </p:cNvPr>
            <p:cNvSpPr/>
            <p:nvPr/>
          </p:nvSpPr>
          <p:spPr>
            <a:xfrm>
              <a:off x="33933876" y="8075972"/>
              <a:ext cx="159593" cy="87106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사각형: 둥근 모서리 545">
              <a:extLst>
                <a:ext uri="{FF2B5EF4-FFF2-40B4-BE49-F238E27FC236}">
                  <a16:creationId xmlns:a16="http://schemas.microsoft.com/office/drawing/2014/main" id="{1B22E48F-A321-2226-280B-D67156BE02FC}"/>
                </a:ext>
              </a:extLst>
            </p:cNvPr>
            <p:cNvSpPr/>
            <p:nvPr/>
          </p:nvSpPr>
          <p:spPr>
            <a:xfrm>
              <a:off x="5784757" y="9597359"/>
              <a:ext cx="143128" cy="74486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BC0F62AD-84BA-F70A-EAA4-0CACFE8B8E2D}"/>
                </a:ext>
              </a:extLst>
            </p:cNvPr>
            <p:cNvSpPr/>
            <p:nvPr/>
          </p:nvSpPr>
          <p:spPr>
            <a:xfrm>
              <a:off x="3197816" y="10248889"/>
              <a:ext cx="2213081" cy="651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p_dpram_chip_rd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AF65D04D-B8BB-C7E6-373A-5F0D9AB691A9}"/>
                </a:ext>
              </a:extLst>
            </p:cNvPr>
            <p:cNvSpPr/>
            <p:nvPr/>
          </p:nvSpPr>
          <p:spPr>
            <a:xfrm>
              <a:off x="11811749" y="7185324"/>
              <a:ext cx="1297020" cy="1726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Aurora 8b/10b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Chan_Recv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A49C1D49-425C-9EEF-790B-606E03849874}"/>
                </a:ext>
              </a:extLst>
            </p:cNvPr>
            <p:cNvSpPr/>
            <p:nvPr/>
          </p:nvSpPr>
          <p:spPr>
            <a:xfrm>
              <a:off x="13720309" y="7185324"/>
              <a:ext cx="2089757" cy="1726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p_dpram_chip_wr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C0F50C55-6C13-5FC6-204A-5174ABAB9DCE}"/>
                </a:ext>
              </a:extLst>
            </p:cNvPr>
            <p:cNvSpPr/>
            <p:nvPr/>
          </p:nvSpPr>
          <p:spPr>
            <a:xfrm>
              <a:off x="17041938" y="7272205"/>
              <a:ext cx="1949211" cy="433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U4_dpram_chip</a:t>
              </a:r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D999D8D1-38E8-D59B-8076-046441E1FD88}"/>
                </a:ext>
              </a:extLst>
            </p:cNvPr>
            <p:cNvSpPr/>
            <p:nvPr/>
          </p:nvSpPr>
          <p:spPr>
            <a:xfrm>
              <a:off x="9379349" y="10442242"/>
              <a:ext cx="2100639" cy="8756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U2_ct_dir_delay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2_dir_delay_tbl_data</a:t>
              </a:r>
              <a:endPara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D970DDB8-ADB0-BDA6-450E-C0C71757EB9C}"/>
                </a:ext>
              </a:extLst>
            </p:cNvPr>
            <p:cNvSpPr/>
            <p:nvPr/>
          </p:nvSpPr>
          <p:spPr>
            <a:xfrm>
              <a:off x="9389257" y="12379905"/>
              <a:ext cx="2287118" cy="8308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U2_ct_dir_weight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p2_dir_weight_tbl_data</a:t>
              </a:r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CAA3441F-4120-89BC-DE5F-51B9FFD03079}"/>
                </a:ext>
              </a:extLst>
            </p:cNvPr>
            <p:cNvSpPr/>
            <p:nvPr/>
          </p:nvSpPr>
          <p:spPr>
            <a:xfrm>
              <a:off x="24359225" y="11640134"/>
              <a:ext cx="3896642" cy="43805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U6_ct_pos_ele_wight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6_pos_element_up_weight_part)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6_pos_element_down_weight_part)</a:t>
              </a:r>
              <a:endPara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6_pos_element_wright_weight_part)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6_pos_element_left_weight_part)</a:t>
              </a:r>
              <a:endPara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endPara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3" name="직사각형 482">
              <a:extLst>
                <a:ext uri="{FF2B5EF4-FFF2-40B4-BE49-F238E27FC236}">
                  <a16:creationId xmlns:a16="http://schemas.microsoft.com/office/drawing/2014/main" id="{957C5D21-FE58-89CD-7768-4AC54AC9560A}"/>
                </a:ext>
              </a:extLst>
            </p:cNvPr>
            <p:cNvSpPr/>
            <p:nvPr/>
          </p:nvSpPr>
          <p:spPr>
            <a:xfrm>
              <a:off x="29401697" y="11760827"/>
              <a:ext cx="3693319" cy="531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U7_up_c_pos_mux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(p7_dir_data_out_up)</a:t>
              </a:r>
            </a:p>
          </p:txBody>
        </p: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C131D34E-9B8C-67FB-95DC-F92FFF93BE9D}"/>
                </a:ext>
              </a:extLst>
            </p:cNvPr>
            <p:cNvSpPr/>
            <p:nvPr/>
          </p:nvSpPr>
          <p:spPr>
            <a:xfrm>
              <a:off x="29401697" y="12961283"/>
              <a:ext cx="3693319" cy="531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U7_down_c_pos_mux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(p7_dir_data_out_down)</a:t>
              </a:r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397A70AB-13B6-01CF-5BB2-AF63FFCC18BC}"/>
                </a:ext>
              </a:extLst>
            </p:cNvPr>
            <p:cNvSpPr/>
            <p:nvPr/>
          </p:nvSpPr>
          <p:spPr>
            <a:xfrm>
              <a:off x="29401697" y="14161318"/>
              <a:ext cx="3693319" cy="531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U7_right_c_pos_mux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(p7_dir_data_out_right)</a:t>
              </a:r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96EBE891-358E-FD77-6E6E-23A2D050880A}"/>
                </a:ext>
              </a:extLst>
            </p:cNvPr>
            <p:cNvSpPr/>
            <p:nvPr/>
          </p:nvSpPr>
          <p:spPr>
            <a:xfrm>
              <a:off x="29401697" y="15336243"/>
              <a:ext cx="3693319" cy="531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U7_left_c_pos_mux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(p7_dir_data_out_left)</a:t>
              </a: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FF6784E7-FCC3-63F5-1B47-9AB323956B88}"/>
                </a:ext>
              </a:extLst>
            </p:cNvPr>
            <p:cNvSpPr/>
            <p:nvPr/>
          </p:nvSpPr>
          <p:spPr>
            <a:xfrm>
              <a:off x="6043358" y="10426566"/>
              <a:ext cx="2576109" cy="868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p1_dir_delay_weight_tbl_addr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dir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beam &amp; channel)</a:t>
              </a: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998E7D65-F0DE-90A8-D223-3206CDB7411A}"/>
                </a:ext>
              </a:extLst>
            </p:cNvPr>
            <p:cNvSpPr/>
            <p:nvPr/>
          </p:nvSpPr>
          <p:spPr>
            <a:xfrm>
              <a:off x="12120528" y="10442242"/>
              <a:ext cx="3675449" cy="1259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p3_ram_rd_address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(p2_dir_delay_tbl_data &amp; p2_bf_rd_ch_idx)</a:t>
              </a:r>
              <a:endPara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40DE5D45-250D-9C91-FA17-E73C2BB5FFE3}"/>
                </a:ext>
              </a:extLst>
            </p:cNvPr>
            <p:cNvSpPr/>
            <p:nvPr/>
          </p:nvSpPr>
          <p:spPr>
            <a:xfrm>
              <a:off x="20129471" y="8645580"/>
              <a:ext cx="3693319" cy="15448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MULTIPLIER</a:t>
              </a:r>
              <a:endParaRPr lang="en-US" altLang="ko-KR" sz="2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p5_pos_weight_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</a:t>
              </a:r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_data_in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(p4_ram_data_out * p4_dir_weight_tbl_data)</a:t>
              </a:r>
              <a:endPara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038B96D4-2CB6-558C-F336-BB1336EAE779}"/>
                </a:ext>
              </a:extLst>
            </p:cNvPr>
            <p:cNvSpPr/>
            <p:nvPr/>
          </p:nvSpPr>
          <p:spPr>
            <a:xfrm>
              <a:off x="24301894" y="8647154"/>
              <a:ext cx="3953971" cy="20010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p6_pos_weight_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</a:t>
              </a:r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_data_in_1 = p5_pos_weight_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</a:t>
              </a:r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_data_in</a:t>
              </a:r>
            </a:p>
            <a:p>
              <a:endParaRPr lang="en-US" altLang="ko-KR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p6_pos_weight_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</a:t>
              </a:r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_data_in_2 = p5_pos_weight_</a:t>
              </a:r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</a:t>
              </a:r>
              <a:r>
                <a:rPr lang="en-US" altLang="ko-KR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_data_in * 2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A5873B8-D9C4-BF78-E815-E571583110A8}"/>
                </a:ext>
              </a:extLst>
            </p:cNvPr>
            <p:cNvCxnSpPr>
              <a:cxnSpLocks/>
              <a:stCxn id="475" idx="3"/>
              <a:endCxn id="476" idx="1"/>
            </p:cNvCxnSpPr>
            <p:nvPr/>
          </p:nvCxnSpPr>
          <p:spPr>
            <a:xfrm>
              <a:off x="13108769" y="8048590"/>
              <a:ext cx="6115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화살표 연결선 453">
              <a:extLst>
                <a:ext uri="{FF2B5EF4-FFF2-40B4-BE49-F238E27FC236}">
                  <a16:creationId xmlns:a16="http://schemas.microsoft.com/office/drawing/2014/main" id="{5454CF49-C3F5-7428-2BE7-E78E2DD9AC66}"/>
                </a:ext>
              </a:extLst>
            </p:cNvPr>
            <p:cNvCxnSpPr>
              <a:cxnSpLocks/>
            </p:cNvCxnSpPr>
            <p:nvPr/>
          </p:nvCxnSpPr>
          <p:spPr>
            <a:xfrm>
              <a:off x="15819038" y="8525438"/>
              <a:ext cx="123187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화살표 연결선 455">
              <a:extLst>
                <a:ext uri="{FF2B5EF4-FFF2-40B4-BE49-F238E27FC236}">
                  <a16:creationId xmlns:a16="http://schemas.microsoft.com/office/drawing/2014/main" id="{2B318547-FE6B-8356-E96C-74EACD6D6157}"/>
                </a:ext>
              </a:extLst>
            </p:cNvPr>
            <p:cNvCxnSpPr>
              <a:cxnSpLocks/>
            </p:cNvCxnSpPr>
            <p:nvPr/>
          </p:nvCxnSpPr>
          <p:spPr>
            <a:xfrm>
              <a:off x="15810066" y="7608362"/>
              <a:ext cx="123187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2FE3F726-229F-6818-3715-2F0EEEA0A1F9}"/>
                </a:ext>
              </a:extLst>
            </p:cNvPr>
            <p:cNvCxnSpPr>
              <a:cxnSpLocks/>
            </p:cNvCxnSpPr>
            <p:nvPr/>
          </p:nvCxnSpPr>
          <p:spPr>
            <a:xfrm>
              <a:off x="15840368" y="8048589"/>
              <a:ext cx="123187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5998A201-62C7-3B6A-D441-D5A1305CF301}"/>
                </a:ext>
              </a:extLst>
            </p:cNvPr>
            <p:cNvSpPr/>
            <p:nvPr/>
          </p:nvSpPr>
          <p:spPr>
            <a:xfrm>
              <a:off x="3325240" y="11253564"/>
              <a:ext cx="1958235" cy="7256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dir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beam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(C0,L1,L2,L3,R1,R2,R3)</a:t>
              </a: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808B9D93-C07C-BB02-B570-1C0B83B31F36}"/>
                </a:ext>
              </a:extLst>
            </p:cNvPr>
            <p:cNvSpPr/>
            <p:nvPr/>
          </p:nvSpPr>
          <p:spPr>
            <a:xfrm>
              <a:off x="16049868" y="7729521"/>
              <a:ext cx="733909" cy="2200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ADDR</a:t>
              </a:r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3C2415DC-FD3E-B2F3-12CE-3908242351ED}"/>
                </a:ext>
              </a:extLst>
            </p:cNvPr>
            <p:cNvSpPr/>
            <p:nvPr/>
          </p:nvSpPr>
          <p:spPr>
            <a:xfrm>
              <a:off x="16049867" y="8268735"/>
              <a:ext cx="733909" cy="2200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E3A0930E-FA63-0D97-DA19-8F5A638EFC23}"/>
                </a:ext>
              </a:extLst>
            </p:cNvPr>
            <p:cNvSpPr/>
            <p:nvPr/>
          </p:nvSpPr>
          <p:spPr>
            <a:xfrm>
              <a:off x="15998362" y="7324261"/>
              <a:ext cx="918836" cy="2148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CLOCK_WR</a:t>
              </a:r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94E6CBC7-5E1B-2A4A-BD68-D78051A82639}"/>
                </a:ext>
              </a:extLst>
            </p:cNvPr>
            <p:cNvSpPr/>
            <p:nvPr/>
          </p:nvSpPr>
          <p:spPr>
            <a:xfrm>
              <a:off x="3325241" y="10395606"/>
              <a:ext cx="1958235" cy="640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channel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ch</a:t>
              </a:r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0 to 36)</a:t>
              </a:r>
            </a:p>
          </p:txBody>
        </p:sp>
        <p:cxnSp>
          <p:nvCxnSpPr>
            <p:cNvPr id="468" name="직선 화살표 연결선 467">
              <a:extLst>
                <a:ext uri="{FF2B5EF4-FFF2-40B4-BE49-F238E27FC236}">
                  <a16:creationId xmlns:a16="http://schemas.microsoft.com/office/drawing/2014/main" id="{7D7B0FAE-8624-41C5-7BC9-A88759E3CC98}"/>
                </a:ext>
              </a:extLst>
            </p:cNvPr>
            <p:cNvCxnSpPr>
              <a:cxnSpLocks/>
            </p:cNvCxnSpPr>
            <p:nvPr/>
          </p:nvCxnSpPr>
          <p:spPr>
            <a:xfrm>
              <a:off x="5283476" y="10762258"/>
              <a:ext cx="75988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연결선: 꺾임 486">
              <a:extLst>
                <a:ext uri="{FF2B5EF4-FFF2-40B4-BE49-F238E27FC236}">
                  <a16:creationId xmlns:a16="http://schemas.microsoft.com/office/drawing/2014/main" id="{66C5C26F-6F9E-BEE7-BFDB-B934F887B50E}"/>
                </a:ext>
              </a:extLst>
            </p:cNvPr>
            <p:cNvCxnSpPr>
              <a:cxnSpLocks/>
              <a:stCxn id="458" idx="3"/>
            </p:cNvCxnSpPr>
            <p:nvPr/>
          </p:nvCxnSpPr>
          <p:spPr>
            <a:xfrm flipV="1">
              <a:off x="5283475" y="10987788"/>
              <a:ext cx="759883" cy="62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A49057CF-4541-D14C-354F-9E50BD201B6C}"/>
                </a:ext>
              </a:extLst>
            </p:cNvPr>
            <p:cNvCxnSpPr>
              <a:cxnSpLocks/>
            </p:cNvCxnSpPr>
            <p:nvPr/>
          </p:nvCxnSpPr>
          <p:spPr>
            <a:xfrm>
              <a:off x="8619467" y="10762258"/>
              <a:ext cx="759882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연결선: 꺾임 274">
              <a:extLst>
                <a:ext uri="{FF2B5EF4-FFF2-40B4-BE49-F238E27FC236}">
                  <a16:creationId xmlns:a16="http://schemas.microsoft.com/office/drawing/2014/main" id="{C4D59907-659C-A9D9-D7D3-8F56C6C2B622}"/>
                </a:ext>
              </a:extLst>
            </p:cNvPr>
            <p:cNvCxnSpPr>
              <a:cxnSpLocks/>
              <a:endCxn id="481" idx="1"/>
            </p:cNvCxnSpPr>
            <p:nvPr/>
          </p:nvCxnSpPr>
          <p:spPr>
            <a:xfrm rot="16200000" flipH="1">
              <a:off x="8134062" y="11540151"/>
              <a:ext cx="2033090" cy="477300"/>
            </a:xfrm>
            <a:prstGeom prst="bentConnector2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DC48ACE2-90EF-AAFC-1E7A-25638EF08C2E}"/>
                </a:ext>
              </a:extLst>
            </p:cNvPr>
            <p:cNvCxnSpPr>
              <a:cxnSpLocks/>
              <a:endCxn id="489" idx="1"/>
            </p:cNvCxnSpPr>
            <p:nvPr/>
          </p:nvCxnSpPr>
          <p:spPr>
            <a:xfrm flipV="1">
              <a:off x="11479988" y="11071822"/>
              <a:ext cx="640540" cy="1359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연결선: 꺾임 302">
              <a:extLst>
                <a:ext uri="{FF2B5EF4-FFF2-40B4-BE49-F238E27FC236}">
                  <a16:creationId xmlns:a16="http://schemas.microsoft.com/office/drawing/2014/main" id="{35F583BF-727C-FF43-14EA-AC78A65E23F3}"/>
                </a:ext>
              </a:extLst>
            </p:cNvPr>
            <p:cNvCxnSpPr>
              <a:cxnSpLocks/>
            </p:cNvCxnSpPr>
            <p:nvPr/>
          </p:nvCxnSpPr>
          <p:spPr>
            <a:xfrm>
              <a:off x="5614024" y="9952090"/>
              <a:ext cx="6545887" cy="709077"/>
            </a:xfrm>
            <a:prstGeom prst="bentConnector3">
              <a:avLst>
                <a:gd name="adj1" fmla="val 93459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7B1CCB41-4296-68DF-2098-2576BA673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4024" y="9976800"/>
              <a:ext cx="0" cy="81699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391B7365-A6A0-A6A7-3C28-E10E6D00B983}"/>
                </a:ext>
              </a:extLst>
            </p:cNvPr>
            <p:cNvCxnSpPr>
              <a:cxnSpLocks/>
            </p:cNvCxnSpPr>
            <p:nvPr/>
          </p:nvCxnSpPr>
          <p:spPr>
            <a:xfrm>
              <a:off x="18997278" y="9082138"/>
              <a:ext cx="11423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AB992D7E-1619-45C2-3C87-86F67F45CD24}"/>
                </a:ext>
              </a:extLst>
            </p:cNvPr>
            <p:cNvSpPr/>
            <p:nvPr/>
          </p:nvSpPr>
          <p:spPr>
            <a:xfrm>
              <a:off x="15940510" y="10372242"/>
              <a:ext cx="931102" cy="2488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CLOCK_RD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63EF508F-DCBF-A400-5DAB-E9E49558FAE6}"/>
                </a:ext>
              </a:extLst>
            </p:cNvPr>
            <p:cNvSpPr/>
            <p:nvPr/>
          </p:nvSpPr>
          <p:spPr>
            <a:xfrm>
              <a:off x="16025397" y="10768515"/>
              <a:ext cx="733909" cy="2200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ADDR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6656D9FA-C7DC-D9DE-BEA1-C03B084F2173}"/>
                </a:ext>
              </a:extLst>
            </p:cNvPr>
            <p:cNvSpPr/>
            <p:nvPr/>
          </p:nvSpPr>
          <p:spPr>
            <a:xfrm>
              <a:off x="19228721" y="8791712"/>
              <a:ext cx="733909" cy="2200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cxnSp>
          <p:nvCxnSpPr>
            <p:cNvPr id="383" name="연결선: 꺾임 382">
              <a:extLst>
                <a:ext uri="{FF2B5EF4-FFF2-40B4-BE49-F238E27FC236}">
                  <a16:creationId xmlns:a16="http://schemas.microsoft.com/office/drawing/2014/main" id="{1C267268-BF0D-6FA6-9A5E-099FBE817B67}"/>
                </a:ext>
              </a:extLst>
            </p:cNvPr>
            <p:cNvCxnSpPr>
              <a:cxnSpLocks/>
              <a:stCxn id="481" idx="3"/>
              <a:endCxn id="490" idx="1"/>
            </p:cNvCxnSpPr>
            <p:nvPr/>
          </p:nvCxnSpPr>
          <p:spPr>
            <a:xfrm flipV="1">
              <a:off x="11676375" y="9418019"/>
              <a:ext cx="8453096" cy="3377327"/>
            </a:xfrm>
            <a:prstGeom prst="bentConnector3">
              <a:avLst>
                <a:gd name="adj1" fmla="val 90903"/>
              </a:avLst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5AE03FAD-9120-C1E1-3D36-CC8B060BE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5178" y="9480281"/>
              <a:ext cx="535713" cy="132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화살표 연결선 390">
              <a:extLst>
                <a:ext uri="{FF2B5EF4-FFF2-40B4-BE49-F238E27FC236}">
                  <a16:creationId xmlns:a16="http://schemas.microsoft.com/office/drawing/2014/main" id="{CD3DD543-3619-BF34-3CBC-194031FDE6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237160" y="9188994"/>
              <a:ext cx="2590027" cy="2553637"/>
            </a:xfrm>
            <a:prstGeom prst="bentConnector3">
              <a:avLst>
                <a:gd name="adj1" fmla="val 475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A78EE775-EE60-17C7-CCF9-777FF286540A}"/>
                </a:ext>
              </a:extLst>
            </p:cNvPr>
            <p:cNvCxnSpPr>
              <a:cxnSpLocks/>
            </p:cNvCxnSpPr>
            <p:nvPr/>
          </p:nvCxnSpPr>
          <p:spPr>
            <a:xfrm>
              <a:off x="28255354" y="10292790"/>
              <a:ext cx="3409065" cy="1484990"/>
            </a:xfrm>
            <a:prstGeom prst="bentConnector3">
              <a:avLst>
                <a:gd name="adj1" fmla="val 9992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1A252373-FE2C-FD87-7960-0FCE01516DE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9004" y="10868330"/>
              <a:ext cx="0" cy="8976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FCE622A5-C12E-E82C-F174-00A6B002CF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973" y="10844754"/>
              <a:ext cx="0" cy="8976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88789149-127E-AF62-0A05-029AE632D69A}"/>
                </a:ext>
              </a:extLst>
            </p:cNvPr>
            <p:cNvSpPr/>
            <p:nvPr/>
          </p:nvSpPr>
          <p:spPr>
            <a:xfrm>
              <a:off x="29754603" y="10414528"/>
              <a:ext cx="420740" cy="4118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4DC51F00-E7E3-335F-C15B-A406A2665346}"/>
                </a:ext>
              </a:extLst>
            </p:cNvPr>
            <p:cNvSpPr/>
            <p:nvPr/>
          </p:nvSpPr>
          <p:spPr>
            <a:xfrm>
              <a:off x="32229211" y="10461343"/>
              <a:ext cx="420740" cy="4118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BABD0D7D-7F60-A618-D5B4-91DB44FF3234}"/>
                </a:ext>
              </a:extLst>
            </p:cNvPr>
            <p:cNvSpPr/>
            <p:nvPr/>
          </p:nvSpPr>
          <p:spPr>
            <a:xfrm>
              <a:off x="29424594" y="11023508"/>
              <a:ext cx="420740" cy="4118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91685541-A0A0-BAA1-8816-15626F70425A}"/>
                </a:ext>
              </a:extLst>
            </p:cNvPr>
            <p:cNvSpPr/>
            <p:nvPr/>
          </p:nvSpPr>
          <p:spPr>
            <a:xfrm>
              <a:off x="30308599" y="11023507"/>
              <a:ext cx="420740" cy="4118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B41D5D2D-F7A9-396E-43C0-0A957B718617}"/>
                </a:ext>
              </a:extLst>
            </p:cNvPr>
            <p:cNvSpPr/>
            <p:nvPr/>
          </p:nvSpPr>
          <p:spPr>
            <a:xfrm>
              <a:off x="31169639" y="11048004"/>
              <a:ext cx="420740" cy="4118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0CB9AAF3-9F8D-CE28-42AF-371A79E83B8E}"/>
                </a:ext>
              </a:extLst>
            </p:cNvPr>
            <p:cNvSpPr/>
            <p:nvPr/>
          </p:nvSpPr>
          <p:spPr>
            <a:xfrm>
              <a:off x="31934471" y="11063921"/>
              <a:ext cx="420740" cy="4118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0762C8A1-B8F3-F19E-9A52-983D77BB704C}"/>
                </a:ext>
              </a:extLst>
            </p:cNvPr>
            <p:cNvCxnSpPr>
              <a:cxnSpLocks/>
              <a:endCxn id="482" idx="1"/>
            </p:cNvCxnSpPr>
            <p:nvPr/>
          </p:nvCxnSpPr>
          <p:spPr>
            <a:xfrm>
              <a:off x="15810066" y="11408252"/>
              <a:ext cx="8549159" cy="2422175"/>
            </a:xfrm>
            <a:prstGeom prst="bentConnector3">
              <a:avLst>
                <a:gd name="adj1" fmla="val 4209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화살표 연결선 419">
              <a:extLst>
                <a:ext uri="{FF2B5EF4-FFF2-40B4-BE49-F238E27FC236}">
                  <a16:creationId xmlns:a16="http://schemas.microsoft.com/office/drawing/2014/main" id="{FE19A6E1-0D27-3174-2C23-39695BB3BF4B}"/>
                </a:ext>
              </a:extLst>
            </p:cNvPr>
            <p:cNvCxnSpPr>
              <a:cxnSpLocks/>
            </p:cNvCxnSpPr>
            <p:nvPr/>
          </p:nvCxnSpPr>
          <p:spPr>
            <a:xfrm>
              <a:off x="28274682" y="12026825"/>
              <a:ext cx="115383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화살표 연결선 421">
              <a:extLst>
                <a:ext uri="{FF2B5EF4-FFF2-40B4-BE49-F238E27FC236}">
                  <a16:creationId xmlns:a16="http://schemas.microsoft.com/office/drawing/2014/main" id="{6CBAA49B-DB6A-C7A1-F207-9DF59B8A962F}"/>
                </a:ext>
              </a:extLst>
            </p:cNvPr>
            <p:cNvCxnSpPr>
              <a:cxnSpLocks/>
            </p:cNvCxnSpPr>
            <p:nvPr/>
          </p:nvCxnSpPr>
          <p:spPr>
            <a:xfrm>
              <a:off x="28247860" y="13227281"/>
              <a:ext cx="115383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화살표 연결선 422">
              <a:extLst>
                <a:ext uri="{FF2B5EF4-FFF2-40B4-BE49-F238E27FC236}">
                  <a16:creationId xmlns:a16="http://schemas.microsoft.com/office/drawing/2014/main" id="{836FFB66-9B7A-ACA7-671F-43FF68478A0E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365" y="14427316"/>
              <a:ext cx="115383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화살표 연결선 423">
              <a:extLst>
                <a:ext uri="{FF2B5EF4-FFF2-40B4-BE49-F238E27FC236}">
                  <a16:creationId xmlns:a16="http://schemas.microsoft.com/office/drawing/2014/main" id="{96FF3CC2-E9B4-1E70-3BDF-58AA70C092D2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365" y="15603258"/>
              <a:ext cx="115383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ABECAF2F-ADFA-A021-6F91-A9035F4B4998}"/>
                </a:ext>
              </a:extLst>
            </p:cNvPr>
            <p:cNvSpPr/>
            <p:nvPr/>
          </p:nvSpPr>
          <p:spPr>
            <a:xfrm>
              <a:off x="36360652" y="11764870"/>
              <a:ext cx="3554946" cy="527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p7_bf_data_sum_up</a:t>
              </a:r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62470480-7D23-E0CC-B4C1-74101BE70683}"/>
                </a:ext>
              </a:extLst>
            </p:cNvPr>
            <p:cNvSpPr/>
            <p:nvPr/>
          </p:nvSpPr>
          <p:spPr>
            <a:xfrm>
              <a:off x="34739664" y="11798258"/>
              <a:ext cx="497266" cy="45684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+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8" name="직선 화살표 연결선 427">
              <a:extLst>
                <a:ext uri="{FF2B5EF4-FFF2-40B4-BE49-F238E27FC236}">
                  <a16:creationId xmlns:a16="http://schemas.microsoft.com/office/drawing/2014/main" id="{126598A9-7891-3EF5-42D2-621E99DB893C}"/>
                </a:ext>
              </a:extLst>
            </p:cNvPr>
            <p:cNvCxnSpPr>
              <a:cxnSpLocks/>
              <a:stCxn id="483" idx="3"/>
              <a:endCxn id="427" idx="2"/>
            </p:cNvCxnSpPr>
            <p:nvPr/>
          </p:nvCxnSpPr>
          <p:spPr>
            <a:xfrm flipV="1">
              <a:off x="33095016" y="12026682"/>
              <a:ext cx="1644648" cy="14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화살표 연결선 432">
              <a:extLst>
                <a:ext uri="{FF2B5EF4-FFF2-40B4-BE49-F238E27FC236}">
                  <a16:creationId xmlns:a16="http://schemas.microsoft.com/office/drawing/2014/main" id="{6D29D5BB-0A64-FB8F-B5AB-9652D2A02160}"/>
                </a:ext>
              </a:extLst>
            </p:cNvPr>
            <p:cNvCxnSpPr>
              <a:cxnSpLocks/>
              <a:stCxn id="427" idx="6"/>
              <a:endCxn id="425" idx="1"/>
            </p:cNvCxnSpPr>
            <p:nvPr/>
          </p:nvCxnSpPr>
          <p:spPr>
            <a:xfrm>
              <a:off x="35236930" y="12026682"/>
              <a:ext cx="1123722" cy="21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화살표 연결선 513">
              <a:extLst>
                <a:ext uri="{FF2B5EF4-FFF2-40B4-BE49-F238E27FC236}">
                  <a16:creationId xmlns:a16="http://schemas.microsoft.com/office/drawing/2014/main" id="{5663817B-F88A-1854-8299-155A3E43BCB3}"/>
                </a:ext>
              </a:extLst>
            </p:cNvPr>
            <p:cNvCxnSpPr>
              <a:cxnSpLocks/>
              <a:endCxn id="427" idx="0"/>
            </p:cNvCxnSpPr>
            <p:nvPr/>
          </p:nvCxnSpPr>
          <p:spPr>
            <a:xfrm>
              <a:off x="34988297" y="11459845"/>
              <a:ext cx="0" cy="3384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연결선: 꺾임 519">
              <a:extLst>
                <a:ext uri="{FF2B5EF4-FFF2-40B4-BE49-F238E27FC236}">
                  <a16:creationId xmlns:a16="http://schemas.microsoft.com/office/drawing/2014/main" id="{7AAE81CC-A6BD-1F7E-B72A-274F275C110E}"/>
                </a:ext>
              </a:extLst>
            </p:cNvPr>
            <p:cNvCxnSpPr>
              <a:endCxn id="425" idx="3"/>
            </p:cNvCxnSpPr>
            <p:nvPr/>
          </p:nvCxnSpPr>
          <p:spPr>
            <a:xfrm>
              <a:off x="34988297" y="11435348"/>
              <a:ext cx="4927301" cy="593499"/>
            </a:xfrm>
            <a:prstGeom prst="bentConnector3">
              <a:avLst>
                <a:gd name="adj1" fmla="val 1046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44E4AA9A-FEB0-7346-867D-50D1BE0342A4}"/>
                </a:ext>
              </a:extLst>
            </p:cNvPr>
            <p:cNvSpPr/>
            <p:nvPr/>
          </p:nvSpPr>
          <p:spPr>
            <a:xfrm>
              <a:off x="36371454" y="12959586"/>
              <a:ext cx="3554946" cy="527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p7_bf_data_sum_down</a:t>
              </a:r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FA87E434-AAD0-5C70-2CCB-178DCD112862}"/>
                </a:ext>
              </a:extLst>
            </p:cNvPr>
            <p:cNvSpPr/>
            <p:nvPr/>
          </p:nvSpPr>
          <p:spPr>
            <a:xfrm>
              <a:off x="34750466" y="12992974"/>
              <a:ext cx="497266" cy="45684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+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4" name="직선 화살표 연결선 523">
              <a:extLst>
                <a:ext uri="{FF2B5EF4-FFF2-40B4-BE49-F238E27FC236}">
                  <a16:creationId xmlns:a16="http://schemas.microsoft.com/office/drawing/2014/main" id="{09CD20E8-CBFC-0769-FDCA-2AF8C3AFB672}"/>
                </a:ext>
              </a:extLst>
            </p:cNvPr>
            <p:cNvCxnSpPr>
              <a:cxnSpLocks/>
              <a:endCxn id="523" idx="2"/>
            </p:cNvCxnSpPr>
            <p:nvPr/>
          </p:nvCxnSpPr>
          <p:spPr>
            <a:xfrm flipV="1">
              <a:off x="33105818" y="13221398"/>
              <a:ext cx="1644648" cy="14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화살표 연결선 524">
              <a:extLst>
                <a:ext uri="{FF2B5EF4-FFF2-40B4-BE49-F238E27FC236}">
                  <a16:creationId xmlns:a16="http://schemas.microsoft.com/office/drawing/2014/main" id="{A2A62519-0A43-44F5-A090-DB20C3BEA8CF}"/>
                </a:ext>
              </a:extLst>
            </p:cNvPr>
            <p:cNvCxnSpPr>
              <a:cxnSpLocks/>
              <a:stCxn id="523" idx="6"/>
              <a:endCxn id="522" idx="1"/>
            </p:cNvCxnSpPr>
            <p:nvPr/>
          </p:nvCxnSpPr>
          <p:spPr>
            <a:xfrm>
              <a:off x="35247732" y="13221398"/>
              <a:ext cx="1123722" cy="21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화살표 연결선 525">
              <a:extLst>
                <a:ext uri="{FF2B5EF4-FFF2-40B4-BE49-F238E27FC236}">
                  <a16:creationId xmlns:a16="http://schemas.microsoft.com/office/drawing/2014/main" id="{2CF6AEC9-F0D6-5CFE-BB95-73A750A3F93C}"/>
                </a:ext>
              </a:extLst>
            </p:cNvPr>
            <p:cNvCxnSpPr>
              <a:cxnSpLocks/>
              <a:endCxn id="523" idx="0"/>
            </p:cNvCxnSpPr>
            <p:nvPr/>
          </p:nvCxnSpPr>
          <p:spPr>
            <a:xfrm>
              <a:off x="34999099" y="12654561"/>
              <a:ext cx="0" cy="3384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연결선: 꺾임 526">
              <a:extLst>
                <a:ext uri="{FF2B5EF4-FFF2-40B4-BE49-F238E27FC236}">
                  <a16:creationId xmlns:a16="http://schemas.microsoft.com/office/drawing/2014/main" id="{E9C7824A-A5D8-2F6B-9938-537BDC0E586E}"/>
                </a:ext>
              </a:extLst>
            </p:cNvPr>
            <p:cNvCxnSpPr>
              <a:endCxn id="522" idx="3"/>
            </p:cNvCxnSpPr>
            <p:nvPr/>
          </p:nvCxnSpPr>
          <p:spPr>
            <a:xfrm>
              <a:off x="34999099" y="12630064"/>
              <a:ext cx="4927301" cy="593499"/>
            </a:xfrm>
            <a:prstGeom prst="bentConnector3">
              <a:avLst>
                <a:gd name="adj1" fmla="val 1046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5F9B2919-0AB4-17B5-84A4-F730AA264254}"/>
                </a:ext>
              </a:extLst>
            </p:cNvPr>
            <p:cNvSpPr/>
            <p:nvPr/>
          </p:nvSpPr>
          <p:spPr>
            <a:xfrm>
              <a:off x="36360652" y="14123849"/>
              <a:ext cx="3554946" cy="527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p7_bf_data_sum_</a:t>
              </a:r>
              <a:r>
                <a:rPr lang="en-US" altLang="ko-KR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en-US" altLang="ko-KR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5150D958-92CC-B089-DB55-E6DA3A0F2063}"/>
                </a:ext>
              </a:extLst>
            </p:cNvPr>
            <p:cNvSpPr/>
            <p:nvPr/>
          </p:nvSpPr>
          <p:spPr>
            <a:xfrm>
              <a:off x="34739664" y="14157237"/>
              <a:ext cx="497266" cy="45684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+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0" name="직선 화살표 연결선 529">
              <a:extLst>
                <a:ext uri="{FF2B5EF4-FFF2-40B4-BE49-F238E27FC236}">
                  <a16:creationId xmlns:a16="http://schemas.microsoft.com/office/drawing/2014/main" id="{088845B5-55DC-1AE6-B7F8-802F15B64962}"/>
                </a:ext>
              </a:extLst>
            </p:cNvPr>
            <p:cNvCxnSpPr>
              <a:cxnSpLocks/>
              <a:endCxn id="529" idx="2"/>
            </p:cNvCxnSpPr>
            <p:nvPr/>
          </p:nvCxnSpPr>
          <p:spPr>
            <a:xfrm flipV="1">
              <a:off x="33095016" y="14385661"/>
              <a:ext cx="1644648" cy="14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직선 화살표 연결선 530">
              <a:extLst>
                <a:ext uri="{FF2B5EF4-FFF2-40B4-BE49-F238E27FC236}">
                  <a16:creationId xmlns:a16="http://schemas.microsoft.com/office/drawing/2014/main" id="{959F461E-769E-5717-D5A8-0B38BF7FB8DE}"/>
                </a:ext>
              </a:extLst>
            </p:cNvPr>
            <p:cNvCxnSpPr>
              <a:cxnSpLocks/>
              <a:stCxn id="529" idx="6"/>
              <a:endCxn id="528" idx="1"/>
            </p:cNvCxnSpPr>
            <p:nvPr/>
          </p:nvCxnSpPr>
          <p:spPr>
            <a:xfrm>
              <a:off x="35236930" y="14385661"/>
              <a:ext cx="1123722" cy="21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화살표 연결선 531">
              <a:extLst>
                <a:ext uri="{FF2B5EF4-FFF2-40B4-BE49-F238E27FC236}">
                  <a16:creationId xmlns:a16="http://schemas.microsoft.com/office/drawing/2014/main" id="{E32423AA-993F-A3F1-9755-AA4A3F9EBFFB}"/>
                </a:ext>
              </a:extLst>
            </p:cNvPr>
            <p:cNvCxnSpPr>
              <a:cxnSpLocks/>
              <a:endCxn id="529" idx="0"/>
            </p:cNvCxnSpPr>
            <p:nvPr/>
          </p:nvCxnSpPr>
          <p:spPr>
            <a:xfrm>
              <a:off x="34988297" y="13818824"/>
              <a:ext cx="0" cy="3384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연결선: 꺾임 532">
              <a:extLst>
                <a:ext uri="{FF2B5EF4-FFF2-40B4-BE49-F238E27FC236}">
                  <a16:creationId xmlns:a16="http://schemas.microsoft.com/office/drawing/2014/main" id="{46A64A5F-20F7-21D7-7C81-EF2EB33D1297}"/>
                </a:ext>
              </a:extLst>
            </p:cNvPr>
            <p:cNvCxnSpPr>
              <a:endCxn id="528" idx="3"/>
            </p:cNvCxnSpPr>
            <p:nvPr/>
          </p:nvCxnSpPr>
          <p:spPr>
            <a:xfrm>
              <a:off x="34988297" y="13794327"/>
              <a:ext cx="4927301" cy="593499"/>
            </a:xfrm>
            <a:prstGeom prst="bentConnector3">
              <a:avLst>
                <a:gd name="adj1" fmla="val 1046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C6257470-31BE-BC0D-88F3-65298EFE8CD3}"/>
                </a:ext>
              </a:extLst>
            </p:cNvPr>
            <p:cNvSpPr/>
            <p:nvPr/>
          </p:nvSpPr>
          <p:spPr>
            <a:xfrm>
              <a:off x="36360652" y="15336243"/>
              <a:ext cx="3554946" cy="527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p7_bf_data_sum_</a:t>
              </a:r>
              <a:r>
                <a:rPr lang="en-US" altLang="ko-KR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en-US" altLang="ko-KR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C89D083-D4AC-5F32-E1C8-D876AC745462}"/>
                </a:ext>
              </a:extLst>
            </p:cNvPr>
            <p:cNvSpPr/>
            <p:nvPr/>
          </p:nvSpPr>
          <p:spPr>
            <a:xfrm>
              <a:off x="34739664" y="15369631"/>
              <a:ext cx="497266" cy="45684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+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6" name="직선 화살표 연결선 535">
              <a:extLst>
                <a:ext uri="{FF2B5EF4-FFF2-40B4-BE49-F238E27FC236}">
                  <a16:creationId xmlns:a16="http://schemas.microsoft.com/office/drawing/2014/main" id="{25135672-8BAC-1EB1-65E9-AE9AF7E1A2D4}"/>
                </a:ext>
              </a:extLst>
            </p:cNvPr>
            <p:cNvCxnSpPr>
              <a:cxnSpLocks/>
              <a:endCxn id="535" idx="2"/>
            </p:cNvCxnSpPr>
            <p:nvPr/>
          </p:nvCxnSpPr>
          <p:spPr>
            <a:xfrm flipV="1">
              <a:off x="33095016" y="15598055"/>
              <a:ext cx="1644648" cy="14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화살표 연결선 536">
              <a:extLst>
                <a:ext uri="{FF2B5EF4-FFF2-40B4-BE49-F238E27FC236}">
                  <a16:creationId xmlns:a16="http://schemas.microsoft.com/office/drawing/2014/main" id="{EA75BC15-7F53-D128-A5BC-66DB812D1431}"/>
                </a:ext>
              </a:extLst>
            </p:cNvPr>
            <p:cNvCxnSpPr>
              <a:cxnSpLocks/>
              <a:stCxn id="535" idx="6"/>
              <a:endCxn id="534" idx="1"/>
            </p:cNvCxnSpPr>
            <p:nvPr/>
          </p:nvCxnSpPr>
          <p:spPr>
            <a:xfrm>
              <a:off x="35236930" y="15598055"/>
              <a:ext cx="1123722" cy="21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화살표 연결선 537">
              <a:extLst>
                <a:ext uri="{FF2B5EF4-FFF2-40B4-BE49-F238E27FC236}">
                  <a16:creationId xmlns:a16="http://schemas.microsoft.com/office/drawing/2014/main" id="{103CBF2A-3994-6B25-55FF-1A50DBEBC8CC}"/>
                </a:ext>
              </a:extLst>
            </p:cNvPr>
            <p:cNvCxnSpPr>
              <a:cxnSpLocks/>
              <a:endCxn id="535" idx="0"/>
            </p:cNvCxnSpPr>
            <p:nvPr/>
          </p:nvCxnSpPr>
          <p:spPr>
            <a:xfrm>
              <a:off x="34988297" y="15031218"/>
              <a:ext cx="0" cy="3384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연결선: 꺾임 538">
              <a:extLst>
                <a:ext uri="{FF2B5EF4-FFF2-40B4-BE49-F238E27FC236}">
                  <a16:creationId xmlns:a16="http://schemas.microsoft.com/office/drawing/2014/main" id="{BBB20694-6D85-C208-AFF5-F556EE61995F}"/>
                </a:ext>
              </a:extLst>
            </p:cNvPr>
            <p:cNvCxnSpPr>
              <a:endCxn id="534" idx="3"/>
            </p:cNvCxnSpPr>
            <p:nvPr/>
          </p:nvCxnSpPr>
          <p:spPr>
            <a:xfrm>
              <a:off x="34988297" y="15006721"/>
              <a:ext cx="4927301" cy="593499"/>
            </a:xfrm>
            <a:prstGeom prst="bentConnector3">
              <a:avLst>
                <a:gd name="adj1" fmla="val 1046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BE17A008-613C-2ECD-3D0F-AC47B0257C25}"/>
                </a:ext>
              </a:extLst>
            </p:cNvPr>
            <p:cNvSpPr/>
            <p:nvPr/>
          </p:nvSpPr>
          <p:spPr>
            <a:xfrm>
              <a:off x="36360652" y="9861634"/>
              <a:ext cx="3554946" cy="527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p7_bf_data_sum_s</a:t>
              </a:r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05BEACA1-D504-2777-A3F6-3EE3C690DF4B}"/>
                </a:ext>
              </a:extLst>
            </p:cNvPr>
            <p:cNvSpPr/>
            <p:nvPr/>
          </p:nvSpPr>
          <p:spPr>
            <a:xfrm>
              <a:off x="34739664" y="9895022"/>
              <a:ext cx="497266" cy="45684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+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49" name="직선 화살표 연결선 548">
              <a:extLst>
                <a:ext uri="{FF2B5EF4-FFF2-40B4-BE49-F238E27FC236}">
                  <a16:creationId xmlns:a16="http://schemas.microsoft.com/office/drawing/2014/main" id="{6943B2E0-2962-F188-8898-E5A7BFB779B4}"/>
                </a:ext>
              </a:extLst>
            </p:cNvPr>
            <p:cNvCxnSpPr>
              <a:cxnSpLocks/>
              <a:endCxn id="548" idx="2"/>
            </p:cNvCxnSpPr>
            <p:nvPr/>
          </p:nvCxnSpPr>
          <p:spPr>
            <a:xfrm>
              <a:off x="33646697" y="10123445"/>
              <a:ext cx="1092967" cy="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화살표 연결선 549">
              <a:extLst>
                <a:ext uri="{FF2B5EF4-FFF2-40B4-BE49-F238E27FC236}">
                  <a16:creationId xmlns:a16="http://schemas.microsoft.com/office/drawing/2014/main" id="{46F6E7FA-0D6C-A252-B3A9-509D0A1A652D}"/>
                </a:ext>
              </a:extLst>
            </p:cNvPr>
            <p:cNvCxnSpPr>
              <a:cxnSpLocks/>
              <a:stCxn id="548" idx="6"/>
              <a:endCxn id="547" idx="1"/>
            </p:cNvCxnSpPr>
            <p:nvPr/>
          </p:nvCxnSpPr>
          <p:spPr>
            <a:xfrm>
              <a:off x="35236930" y="10123446"/>
              <a:ext cx="1123722" cy="21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화살표 연결선 550">
              <a:extLst>
                <a:ext uri="{FF2B5EF4-FFF2-40B4-BE49-F238E27FC236}">
                  <a16:creationId xmlns:a16="http://schemas.microsoft.com/office/drawing/2014/main" id="{4D972FA6-C900-1326-9439-CB9A6C87FA6F}"/>
                </a:ext>
              </a:extLst>
            </p:cNvPr>
            <p:cNvCxnSpPr>
              <a:cxnSpLocks/>
              <a:endCxn id="548" idx="0"/>
            </p:cNvCxnSpPr>
            <p:nvPr/>
          </p:nvCxnSpPr>
          <p:spPr>
            <a:xfrm>
              <a:off x="34988297" y="9556609"/>
              <a:ext cx="0" cy="3384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연결선: 꺾임 551">
              <a:extLst>
                <a:ext uri="{FF2B5EF4-FFF2-40B4-BE49-F238E27FC236}">
                  <a16:creationId xmlns:a16="http://schemas.microsoft.com/office/drawing/2014/main" id="{5026C323-767D-E1BA-7AA9-6A117ED3E1B7}"/>
                </a:ext>
              </a:extLst>
            </p:cNvPr>
            <p:cNvCxnSpPr>
              <a:endCxn id="547" idx="3"/>
            </p:cNvCxnSpPr>
            <p:nvPr/>
          </p:nvCxnSpPr>
          <p:spPr>
            <a:xfrm>
              <a:off x="34988297" y="9532112"/>
              <a:ext cx="4927301" cy="593499"/>
            </a:xfrm>
            <a:prstGeom prst="bentConnector3">
              <a:avLst>
                <a:gd name="adj1" fmla="val 1046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화살표 연결선 563">
              <a:extLst>
                <a:ext uri="{FF2B5EF4-FFF2-40B4-BE49-F238E27FC236}">
                  <a16:creationId xmlns:a16="http://schemas.microsoft.com/office/drawing/2014/main" id="{DBC3CFE1-5D93-3A8C-62C9-D1C86A905A81}"/>
                </a:ext>
              </a:extLst>
            </p:cNvPr>
            <p:cNvCxnSpPr>
              <a:cxnSpLocks/>
            </p:cNvCxnSpPr>
            <p:nvPr/>
          </p:nvCxnSpPr>
          <p:spPr>
            <a:xfrm>
              <a:off x="29989692" y="12292824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화살표 연결선 565">
              <a:extLst>
                <a:ext uri="{FF2B5EF4-FFF2-40B4-BE49-F238E27FC236}">
                  <a16:creationId xmlns:a16="http://schemas.microsoft.com/office/drawing/2014/main" id="{E99BA3DD-DF77-4A2C-903D-ABC1E05CFCD2}"/>
                </a:ext>
              </a:extLst>
            </p:cNvPr>
            <p:cNvCxnSpPr>
              <a:cxnSpLocks/>
            </p:cNvCxnSpPr>
            <p:nvPr/>
          </p:nvCxnSpPr>
          <p:spPr>
            <a:xfrm>
              <a:off x="30814121" y="12296683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화살표 연결선 566">
              <a:extLst>
                <a:ext uri="{FF2B5EF4-FFF2-40B4-BE49-F238E27FC236}">
                  <a16:creationId xmlns:a16="http://schemas.microsoft.com/office/drawing/2014/main" id="{9C84D12D-80AF-9ABC-D3B2-1108CB86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1641238" y="12292824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F9F78644-E22F-7700-6FAC-840F1810F8B5}"/>
                </a:ext>
              </a:extLst>
            </p:cNvPr>
            <p:cNvCxnSpPr>
              <a:cxnSpLocks/>
            </p:cNvCxnSpPr>
            <p:nvPr/>
          </p:nvCxnSpPr>
          <p:spPr>
            <a:xfrm>
              <a:off x="32419004" y="12296683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화살표 연결선 576">
              <a:extLst>
                <a:ext uri="{FF2B5EF4-FFF2-40B4-BE49-F238E27FC236}">
                  <a16:creationId xmlns:a16="http://schemas.microsoft.com/office/drawing/2014/main" id="{5BEE9056-CCD4-0327-CC59-BF5DA86AD388}"/>
                </a:ext>
              </a:extLst>
            </p:cNvPr>
            <p:cNvCxnSpPr>
              <a:cxnSpLocks/>
            </p:cNvCxnSpPr>
            <p:nvPr/>
          </p:nvCxnSpPr>
          <p:spPr>
            <a:xfrm>
              <a:off x="29976464" y="13487540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직선 화살표 연결선 577">
              <a:extLst>
                <a:ext uri="{FF2B5EF4-FFF2-40B4-BE49-F238E27FC236}">
                  <a16:creationId xmlns:a16="http://schemas.microsoft.com/office/drawing/2014/main" id="{F174B18D-6575-1790-620D-786D83896202}"/>
                </a:ext>
              </a:extLst>
            </p:cNvPr>
            <p:cNvCxnSpPr>
              <a:cxnSpLocks/>
            </p:cNvCxnSpPr>
            <p:nvPr/>
          </p:nvCxnSpPr>
          <p:spPr>
            <a:xfrm>
              <a:off x="30800893" y="13491399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화살표 연결선 578">
              <a:extLst>
                <a:ext uri="{FF2B5EF4-FFF2-40B4-BE49-F238E27FC236}">
                  <a16:creationId xmlns:a16="http://schemas.microsoft.com/office/drawing/2014/main" id="{4E481FCD-3AF2-51F3-EF50-CF7C61CF7548}"/>
                </a:ext>
              </a:extLst>
            </p:cNvPr>
            <p:cNvCxnSpPr>
              <a:cxnSpLocks/>
            </p:cNvCxnSpPr>
            <p:nvPr/>
          </p:nvCxnSpPr>
          <p:spPr>
            <a:xfrm>
              <a:off x="31628010" y="13487540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화살표 연결선 579">
              <a:extLst>
                <a:ext uri="{FF2B5EF4-FFF2-40B4-BE49-F238E27FC236}">
                  <a16:creationId xmlns:a16="http://schemas.microsoft.com/office/drawing/2014/main" id="{832CC667-CE56-1E04-C0C1-3D257B2F63A9}"/>
                </a:ext>
              </a:extLst>
            </p:cNvPr>
            <p:cNvCxnSpPr>
              <a:cxnSpLocks/>
            </p:cNvCxnSpPr>
            <p:nvPr/>
          </p:nvCxnSpPr>
          <p:spPr>
            <a:xfrm>
              <a:off x="32405776" y="13491399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화살표 연결선 580">
              <a:extLst>
                <a:ext uri="{FF2B5EF4-FFF2-40B4-BE49-F238E27FC236}">
                  <a16:creationId xmlns:a16="http://schemas.microsoft.com/office/drawing/2014/main" id="{1CC766CC-835E-0FE6-1BD9-D58D4005EB8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0407" y="14693315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화살표 연결선 581">
              <a:extLst>
                <a:ext uri="{FF2B5EF4-FFF2-40B4-BE49-F238E27FC236}">
                  <a16:creationId xmlns:a16="http://schemas.microsoft.com/office/drawing/2014/main" id="{A761AF26-F4C5-98E8-22D1-E4F97B2EC988}"/>
                </a:ext>
              </a:extLst>
            </p:cNvPr>
            <p:cNvCxnSpPr>
              <a:cxnSpLocks/>
            </p:cNvCxnSpPr>
            <p:nvPr/>
          </p:nvCxnSpPr>
          <p:spPr>
            <a:xfrm>
              <a:off x="30824836" y="14697174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화살표 연결선 582">
              <a:extLst>
                <a:ext uri="{FF2B5EF4-FFF2-40B4-BE49-F238E27FC236}">
                  <a16:creationId xmlns:a16="http://schemas.microsoft.com/office/drawing/2014/main" id="{4F3E571F-63D4-F32D-058E-55ABCFFE4997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53" y="14693315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화살표 연결선 583">
              <a:extLst>
                <a:ext uri="{FF2B5EF4-FFF2-40B4-BE49-F238E27FC236}">
                  <a16:creationId xmlns:a16="http://schemas.microsoft.com/office/drawing/2014/main" id="{E9427975-70E0-8586-280B-00431685660B}"/>
                </a:ext>
              </a:extLst>
            </p:cNvPr>
            <p:cNvCxnSpPr>
              <a:cxnSpLocks/>
            </p:cNvCxnSpPr>
            <p:nvPr/>
          </p:nvCxnSpPr>
          <p:spPr>
            <a:xfrm>
              <a:off x="32429719" y="14697174"/>
              <a:ext cx="0" cy="66676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화살표 연결선 471">
              <a:extLst>
                <a:ext uri="{FF2B5EF4-FFF2-40B4-BE49-F238E27FC236}">
                  <a16:creationId xmlns:a16="http://schemas.microsoft.com/office/drawing/2014/main" id="{49EFF6AE-7404-F685-B07B-BC5F822A77B6}"/>
                </a:ext>
              </a:extLst>
            </p:cNvPr>
            <p:cNvCxnSpPr>
              <a:cxnSpLocks/>
            </p:cNvCxnSpPr>
            <p:nvPr/>
          </p:nvCxnSpPr>
          <p:spPr>
            <a:xfrm>
              <a:off x="15824155" y="10677757"/>
              <a:ext cx="123187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화살표 연결선 472">
              <a:extLst>
                <a:ext uri="{FF2B5EF4-FFF2-40B4-BE49-F238E27FC236}">
                  <a16:creationId xmlns:a16="http://schemas.microsoft.com/office/drawing/2014/main" id="{5F6B27FA-B48A-1D72-A3C9-4FA7154E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5795977" y="11036264"/>
              <a:ext cx="123187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97CE4E7D-1617-415B-6627-111074B1AC19}"/>
                </a:ext>
              </a:extLst>
            </p:cNvPr>
            <p:cNvSpPr/>
            <p:nvPr/>
          </p:nvSpPr>
          <p:spPr>
            <a:xfrm>
              <a:off x="17693204" y="13513483"/>
              <a:ext cx="606680" cy="6737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Z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FCAA7074-EEC0-C347-BAF0-DF7C9826B25B}"/>
                </a:ext>
              </a:extLst>
            </p:cNvPr>
            <p:cNvSpPr/>
            <p:nvPr/>
          </p:nvSpPr>
          <p:spPr>
            <a:xfrm>
              <a:off x="21687492" y="13457438"/>
              <a:ext cx="606680" cy="6737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Z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25ACB1E5-F4A0-AA94-2887-51A6FCB9FE39}"/>
                </a:ext>
              </a:extLst>
            </p:cNvPr>
            <p:cNvSpPr/>
            <p:nvPr/>
          </p:nvSpPr>
          <p:spPr>
            <a:xfrm>
              <a:off x="9945733" y="9575111"/>
              <a:ext cx="606680" cy="6737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Z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C4E407FF-2B2C-042F-217E-4221219E5048}"/>
                </a:ext>
              </a:extLst>
            </p:cNvPr>
            <p:cNvSpPr/>
            <p:nvPr/>
          </p:nvSpPr>
          <p:spPr>
            <a:xfrm>
              <a:off x="17693204" y="12407316"/>
              <a:ext cx="606680" cy="6737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Z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3175E12C-0A5F-7986-6FB3-EF1D8E8FE295}"/>
                </a:ext>
              </a:extLst>
            </p:cNvPr>
            <p:cNvSpPr/>
            <p:nvPr/>
          </p:nvSpPr>
          <p:spPr>
            <a:xfrm>
              <a:off x="13590535" y="12470701"/>
              <a:ext cx="606680" cy="6737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</a:rPr>
                <a:t>Z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4" name="직사각형 593">
            <a:extLst>
              <a:ext uri="{FF2B5EF4-FFF2-40B4-BE49-F238E27FC236}">
                <a16:creationId xmlns:a16="http://schemas.microsoft.com/office/drawing/2014/main" id="{3602160F-51FD-F41A-6FAE-54EADABCA80A}"/>
              </a:ext>
            </a:extLst>
          </p:cNvPr>
          <p:cNvSpPr/>
          <p:nvPr/>
        </p:nvSpPr>
        <p:spPr>
          <a:xfrm>
            <a:off x="32005868" y="9909847"/>
            <a:ext cx="1640829" cy="428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p7_dir_data_out_</a:t>
            </a:r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en-US" altLang="ko-KR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78C731B7-0A27-EE0A-AC2C-6227734CB528}"/>
              </a:ext>
            </a:extLst>
          </p:cNvPr>
          <p:cNvCxnSpPr>
            <a:cxnSpLocks/>
          </p:cNvCxnSpPr>
          <p:nvPr/>
        </p:nvCxnSpPr>
        <p:spPr>
          <a:xfrm>
            <a:off x="30797117" y="9170797"/>
            <a:ext cx="1208751" cy="927597"/>
          </a:xfrm>
          <a:prstGeom prst="bentConnector3">
            <a:avLst>
              <a:gd name="adj1" fmla="val 8152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591</TotalTime>
  <Words>5296</Words>
  <Application>Microsoft Office PowerPoint</Application>
  <PresentationFormat>사용자 지정</PresentationFormat>
  <Paragraphs>789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</cp:revision>
  <dcterms:created xsi:type="dcterms:W3CDTF">2023-10-25T14:31:37Z</dcterms:created>
  <dcterms:modified xsi:type="dcterms:W3CDTF">2023-11-10T15:48:24Z</dcterms:modified>
</cp:coreProperties>
</file>