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 snapToGrid="0">
      <p:cViewPr>
        <p:scale>
          <a:sx n="33" d="100"/>
          <a:sy n="3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4CEDB25-4955-44D7-3340-EF01021C6E6B}"/>
              </a:ext>
            </a:extLst>
          </p:cNvPr>
          <p:cNvSpPr/>
          <p:nvPr/>
        </p:nvSpPr>
        <p:spPr>
          <a:xfrm>
            <a:off x="22317741" y="4788382"/>
            <a:ext cx="5992293" cy="8881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5FF12AE-F2D3-E78E-432F-35AE4B8ECE20}"/>
              </a:ext>
            </a:extLst>
          </p:cNvPr>
          <p:cNvSpPr/>
          <p:nvPr/>
        </p:nvSpPr>
        <p:spPr>
          <a:xfrm>
            <a:off x="11568884" y="5065882"/>
            <a:ext cx="4652933" cy="2263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DE88D18-A336-DD6A-1CDF-754949658462}"/>
              </a:ext>
            </a:extLst>
          </p:cNvPr>
          <p:cNvSpPr/>
          <p:nvPr/>
        </p:nvSpPr>
        <p:spPr>
          <a:xfrm>
            <a:off x="5941032" y="18203695"/>
            <a:ext cx="2479051" cy="576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BD27208-3204-61DF-0500-EF02667C2E93}"/>
              </a:ext>
            </a:extLst>
          </p:cNvPr>
          <p:cNvSpPr/>
          <p:nvPr/>
        </p:nvSpPr>
        <p:spPr>
          <a:xfrm>
            <a:off x="34486996" y="2324103"/>
            <a:ext cx="2560432" cy="6095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450CF89-50AC-6846-5EE7-47D0C851490D}"/>
              </a:ext>
            </a:extLst>
          </p:cNvPr>
          <p:cNvSpPr/>
          <p:nvPr/>
        </p:nvSpPr>
        <p:spPr>
          <a:xfrm>
            <a:off x="34687692" y="2495551"/>
            <a:ext cx="4675472" cy="2945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5E4D301-AB20-8845-3834-6A70CA94A5F9}"/>
              </a:ext>
            </a:extLst>
          </p:cNvPr>
          <p:cNvSpPr/>
          <p:nvPr/>
        </p:nvSpPr>
        <p:spPr>
          <a:xfrm>
            <a:off x="31192018" y="14146592"/>
            <a:ext cx="2315508" cy="60173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73EFFF-9EFA-236B-A2CD-60096B91CE0C}"/>
              </a:ext>
            </a:extLst>
          </p:cNvPr>
          <p:cNvSpPr/>
          <p:nvPr/>
        </p:nvSpPr>
        <p:spPr>
          <a:xfrm>
            <a:off x="2955427" y="2818612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Sensor(37ch)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9C19E4-60B5-DDA6-1B6D-3F0D21CFFB06}"/>
              </a:ext>
            </a:extLst>
          </p:cNvPr>
          <p:cNvSpPr/>
          <p:nvPr/>
        </p:nvSpPr>
        <p:spPr>
          <a:xfrm>
            <a:off x="8841104" y="27736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BF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B48FA2-6C17-80BD-03FA-B8977441693E}"/>
              </a:ext>
            </a:extLst>
          </p:cNvPr>
          <p:cNvSpPr/>
          <p:nvPr/>
        </p:nvSpPr>
        <p:spPr>
          <a:xfrm>
            <a:off x="11450954" y="27736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AD629-2276-B6F3-CAE2-50B45037838D}"/>
              </a:ext>
            </a:extLst>
          </p:cNvPr>
          <p:cNvSpPr/>
          <p:nvPr/>
        </p:nvSpPr>
        <p:spPr>
          <a:xfrm>
            <a:off x="14060804" y="27736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C4529-A8E4-3801-4860-A9171CC5A97E}"/>
              </a:ext>
            </a:extLst>
          </p:cNvPr>
          <p:cNvSpPr/>
          <p:nvPr/>
        </p:nvSpPr>
        <p:spPr>
          <a:xfrm>
            <a:off x="25325217" y="14469013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72659-476A-B14F-0266-DBF27E4E4DA1}"/>
              </a:ext>
            </a:extLst>
          </p:cNvPr>
          <p:cNvSpPr/>
          <p:nvPr/>
        </p:nvSpPr>
        <p:spPr>
          <a:xfrm>
            <a:off x="28030317" y="14469013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5B2D1-06D1-79AC-28A0-22AE512686BA}"/>
              </a:ext>
            </a:extLst>
          </p:cNvPr>
          <p:cNvSpPr/>
          <p:nvPr/>
        </p:nvSpPr>
        <p:spPr>
          <a:xfrm>
            <a:off x="22620118" y="2773680"/>
            <a:ext cx="1914525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FFT(S)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30E0-D21C-5707-D649-FF0E9EC88517}"/>
              </a:ext>
            </a:extLst>
          </p:cNvPr>
          <p:cNvSpPr/>
          <p:nvPr/>
        </p:nvSpPr>
        <p:spPr>
          <a:xfrm>
            <a:off x="22620117" y="14469013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26K,36K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253915-7748-FADD-C658-7470277404E0}"/>
              </a:ext>
            </a:extLst>
          </p:cNvPr>
          <p:cNvSpPr/>
          <p:nvPr/>
        </p:nvSpPr>
        <p:spPr>
          <a:xfrm>
            <a:off x="22620118" y="501824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FFT(U)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2B6C0-A6C3-F085-0911-BD626365DC8A}"/>
              </a:ext>
            </a:extLst>
          </p:cNvPr>
          <p:cNvSpPr/>
          <p:nvPr/>
        </p:nvSpPr>
        <p:spPr>
          <a:xfrm>
            <a:off x="25325218" y="2773680"/>
            <a:ext cx="2705100" cy="16573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SUM &amp; 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(R*R+I*I)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5924D9-924D-C576-C355-8FA29DC47CF2}"/>
              </a:ext>
            </a:extLst>
          </p:cNvPr>
          <p:cNvSpPr/>
          <p:nvPr/>
        </p:nvSpPr>
        <p:spPr>
          <a:xfrm>
            <a:off x="28820893" y="27736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Threshold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Comp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(Noise)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7BD696-40CF-124F-464F-5CC4DD20D150}"/>
              </a:ext>
            </a:extLst>
          </p:cNvPr>
          <p:cNvSpPr/>
          <p:nvPr/>
        </p:nvSpPr>
        <p:spPr>
          <a:xfrm>
            <a:off x="31525993" y="277368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Freq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0D25E-09BE-2D5B-E2C1-FE606E596348}"/>
              </a:ext>
            </a:extLst>
          </p:cNvPr>
          <p:cNvSpPr/>
          <p:nvPr/>
        </p:nvSpPr>
        <p:spPr>
          <a:xfrm>
            <a:off x="25325217" y="5018245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710486-A5E4-41D9-8968-51F74C3ACDCF}"/>
              </a:ext>
            </a:extLst>
          </p:cNvPr>
          <p:cNvSpPr/>
          <p:nvPr/>
        </p:nvSpPr>
        <p:spPr>
          <a:xfrm>
            <a:off x="22620118" y="726281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FFT(D)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FDA4D5-B0B0-612E-CADC-66061DE326BF}"/>
              </a:ext>
            </a:extLst>
          </p:cNvPr>
          <p:cNvSpPr/>
          <p:nvPr/>
        </p:nvSpPr>
        <p:spPr>
          <a:xfrm>
            <a:off x="25325217" y="7262810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0818E4-572E-355A-F71B-5C98160526BD}"/>
              </a:ext>
            </a:extLst>
          </p:cNvPr>
          <p:cNvSpPr/>
          <p:nvPr/>
        </p:nvSpPr>
        <p:spPr>
          <a:xfrm>
            <a:off x="22620117" y="950737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FFT(R)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5D4E41-94EE-F67F-5E9C-FC0EC0A46DDD}"/>
              </a:ext>
            </a:extLst>
          </p:cNvPr>
          <p:cNvSpPr/>
          <p:nvPr/>
        </p:nvSpPr>
        <p:spPr>
          <a:xfrm>
            <a:off x="25325216" y="9507375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875899-2867-B658-9C04-9052392E2508}"/>
              </a:ext>
            </a:extLst>
          </p:cNvPr>
          <p:cNvSpPr/>
          <p:nvPr/>
        </p:nvSpPr>
        <p:spPr>
          <a:xfrm>
            <a:off x="22620117" y="11751940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FFT(L)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32K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0983E2-D988-E74B-DDAB-8E42657D32F3}"/>
              </a:ext>
            </a:extLst>
          </p:cNvPr>
          <p:cNvSpPr/>
          <p:nvPr/>
        </p:nvSpPr>
        <p:spPr>
          <a:xfrm>
            <a:off x="25325216" y="11751940"/>
            <a:ext cx="2705101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INDEX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LATCH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(INDEX-3,INDEX+3)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57FAF1-CD85-08D2-8654-D6463425C5EE}"/>
              </a:ext>
            </a:extLst>
          </p:cNvPr>
          <p:cNvSpPr/>
          <p:nvPr/>
        </p:nvSpPr>
        <p:spPr>
          <a:xfrm>
            <a:off x="31525993" y="5018245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Elevation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Azimuth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8714E6-2318-4855-41E1-0339B6A7FB44}"/>
              </a:ext>
            </a:extLst>
          </p:cNvPr>
          <p:cNvSpPr/>
          <p:nvPr/>
        </p:nvSpPr>
        <p:spPr>
          <a:xfrm>
            <a:off x="25325217" y="15828231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9D18DF-CACE-8C80-C044-7721300C6BEE}"/>
              </a:ext>
            </a:extLst>
          </p:cNvPr>
          <p:cNvSpPr/>
          <p:nvPr/>
        </p:nvSpPr>
        <p:spPr>
          <a:xfrm>
            <a:off x="28030317" y="15828231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E9C25F-7CBD-F45A-E76A-1D32FAAC1C39}"/>
              </a:ext>
            </a:extLst>
          </p:cNvPr>
          <p:cNvSpPr/>
          <p:nvPr/>
        </p:nvSpPr>
        <p:spPr>
          <a:xfrm>
            <a:off x="22620117" y="15828231"/>
            <a:ext cx="1914525" cy="10172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1B0835-E5EA-3A52-5ED5-B3B61B7D5E7F}"/>
              </a:ext>
            </a:extLst>
          </p:cNvPr>
          <p:cNvSpPr/>
          <p:nvPr/>
        </p:nvSpPr>
        <p:spPr>
          <a:xfrm>
            <a:off x="25325217" y="17550703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154FF3-9D22-E05F-8DA0-E567FC512186}"/>
              </a:ext>
            </a:extLst>
          </p:cNvPr>
          <p:cNvSpPr/>
          <p:nvPr/>
        </p:nvSpPr>
        <p:spPr>
          <a:xfrm>
            <a:off x="28030317" y="17550703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83DBDB-0F18-9332-3266-B8A9F223C3F0}"/>
              </a:ext>
            </a:extLst>
          </p:cNvPr>
          <p:cNvSpPr/>
          <p:nvPr/>
        </p:nvSpPr>
        <p:spPr>
          <a:xfrm>
            <a:off x="22620117" y="17550703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D5FAB2-9DCD-BFAB-D579-1F8F887D8393}"/>
              </a:ext>
            </a:extLst>
          </p:cNvPr>
          <p:cNvSpPr/>
          <p:nvPr/>
        </p:nvSpPr>
        <p:spPr>
          <a:xfrm>
            <a:off x="25325217" y="1890992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871717-FDD8-7CB6-E84F-CDE892BEE063}"/>
              </a:ext>
            </a:extLst>
          </p:cNvPr>
          <p:cNvSpPr/>
          <p:nvPr/>
        </p:nvSpPr>
        <p:spPr>
          <a:xfrm>
            <a:off x="28030317" y="1890992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361BC5-5A4F-3BC6-C5E1-3F1DEAD55DE6}"/>
              </a:ext>
            </a:extLst>
          </p:cNvPr>
          <p:cNvSpPr/>
          <p:nvPr/>
        </p:nvSpPr>
        <p:spPr>
          <a:xfrm>
            <a:off x="22620117" y="1890992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B31B4D-608E-10F8-E33F-6939DE22B40B}"/>
              </a:ext>
            </a:extLst>
          </p:cNvPr>
          <p:cNvSpPr/>
          <p:nvPr/>
        </p:nvSpPr>
        <p:spPr>
          <a:xfrm>
            <a:off x="25325217" y="20531618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D500CD-110B-F97B-9352-E74E502C1243}"/>
              </a:ext>
            </a:extLst>
          </p:cNvPr>
          <p:cNvSpPr/>
          <p:nvPr/>
        </p:nvSpPr>
        <p:spPr>
          <a:xfrm>
            <a:off x="28030317" y="20531618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6929B5-494D-808C-F357-9FF64AC5FBE2}"/>
              </a:ext>
            </a:extLst>
          </p:cNvPr>
          <p:cNvSpPr/>
          <p:nvPr/>
        </p:nvSpPr>
        <p:spPr>
          <a:xfrm>
            <a:off x="22620117" y="20531618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6C08A8-6597-D5D3-0FEA-1DB7D2B74DC4}"/>
              </a:ext>
            </a:extLst>
          </p:cNvPr>
          <p:cNvSpPr/>
          <p:nvPr/>
        </p:nvSpPr>
        <p:spPr>
          <a:xfrm>
            <a:off x="25325217" y="2189083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B8A223-7C01-F4D6-4D54-4162606850E1}"/>
              </a:ext>
            </a:extLst>
          </p:cNvPr>
          <p:cNvSpPr/>
          <p:nvPr/>
        </p:nvSpPr>
        <p:spPr>
          <a:xfrm>
            <a:off x="28030317" y="2189083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938169-F6C5-4A21-47A6-B0F4995791F4}"/>
              </a:ext>
            </a:extLst>
          </p:cNvPr>
          <p:cNvSpPr/>
          <p:nvPr/>
        </p:nvSpPr>
        <p:spPr>
          <a:xfrm>
            <a:off x="22620117" y="2189083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F64EC4-5BDF-24F0-AEB0-E40BCBDD217B}"/>
              </a:ext>
            </a:extLst>
          </p:cNvPr>
          <p:cNvSpPr/>
          <p:nvPr/>
        </p:nvSpPr>
        <p:spPr>
          <a:xfrm>
            <a:off x="25325217" y="2358886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E392AA-871F-E636-1826-4396B55B9844}"/>
              </a:ext>
            </a:extLst>
          </p:cNvPr>
          <p:cNvSpPr/>
          <p:nvPr/>
        </p:nvSpPr>
        <p:spPr>
          <a:xfrm>
            <a:off x="28030317" y="2358886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61E038-B5DB-0A9E-9923-84B41AAFD160}"/>
              </a:ext>
            </a:extLst>
          </p:cNvPr>
          <p:cNvSpPr/>
          <p:nvPr/>
        </p:nvSpPr>
        <p:spPr>
          <a:xfrm>
            <a:off x="22620117" y="23588861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D76C35-20F1-08EB-180F-CA965F387C4A}"/>
              </a:ext>
            </a:extLst>
          </p:cNvPr>
          <p:cNvSpPr/>
          <p:nvPr/>
        </p:nvSpPr>
        <p:spPr>
          <a:xfrm>
            <a:off x="25325217" y="24948079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D33C69-654F-B42D-94A8-0773BDE25A60}"/>
              </a:ext>
            </a:extLst>
          </p:cNvPr>
          <p:cNvSpPr/>
          <p:nvPr/>
        </p:nvSpPr>
        <p:spPr>
          <a:xfrm>
            <a:off x="28030317" y="24948079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35538F-C1E9-AEA6-D6D9-0B1E1A081B9F}"/>
              </a:ext>
            </a:extLst>
          </p:cNvPr>
          <p:cNvSpPr/>
          <p:nvPr/>
        </p:nvSpPr>
        <p:spPr>
          <a:xfrm>
            <a:off x="22620117" y="24948079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2CDB80-9A6E-1DC8-72E5-93F5E806F7EB}"/>
              </a:ext>
            </a:extLst>
          </p:cNvPr>
          <p:cNvSpPr/>
          <p:nvPr/>
        </p:nvSpPr>
        <p:spPr>
          <a:xfrm>
            <a:off x="25325217" y="2656977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116D48-CDFB-3661-91EA-C48AC8F9AE8D}"/>
              </a:ext>
            </a:extLst>
          </p:cNvPr>
          <p:cNvSpPr/>
          <p:nvPr/>
        </p:nvSpPr>
        <p:spPr>
          <a:xfrm>
            <a:off x="28030317" y="2656977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9CCCCA-64DF-D8FB-98C5-AE6E986EC42E}"/>
              </a:ext>
            </a:extLst>
          </p:cNvPr>
          <p:cNvSpPr/>
          <p:nvPr/>
        </p:nvSpPr>
        <p:spPr>
          <a:xfrm>
            <a:off x="22620117" y="26569776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COS(I)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AED97B-1C78-D81F-1CE1-9A8E35B26EF7}"/>
              </a:ext>
            </a:extLst>
          </p:cNvPr>
          <p:cNvSpPr/>
          <p:nvPr/>
        </p:nvSpPr>
        <p:spPr>
          <a:xfrm>
            <a:off x="25325217" y="27928994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FIR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9D1395-DE3E-9811-FBEB-F3666C0408D9}"/>
              </a:ext>
            </a:extLst>
          </p:cNvPr>
          <p:cNvSpPr/>
          <p:nvPr/>
        </p:nvSpPr>
        <p:spPr>
          <a:xfrm>
            <a:off x="28030317" y="27928994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5:1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(20K)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(50u)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28FBF0-09A3-8D39-8AEC-F84329FCC5F1}"/>
              </a:ext>
            </a:extLst>
          </p:cNvPr>
          <p:cNvSpPr/>
          <p:nvPr/>
        </p:nvSpPr>
        <p:spPr>
          <a:xfrm>
            <a:off x="22620117" y="27928994"/>
            <a:ext cx="1914525" cy="1017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SIN(I)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6D5F1B-E917-0894-68C5-2EA786E3903C}"/>
              </a:ext>
            </a:extLst>
          </p:cNvPr>
          <p:cNvSpPr/>
          <p:nvPr/>
        </p:nvSpPr>
        <p:spPr>
          <a:xfrm>
            <a:off x="6231254" y="15188151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DRC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1D410FC-2EE0-EE17-5DA4-823D1E580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69952" y="3647287"/>
            <a:ext cx="695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D74B71A-6B5D-4134-E348-42F1F4B13FD2}"/>
              </a:ext>
            </a:extLst>
          </p:cNvPr>
          <p:cNvCxnSpPr>
            <a:cxnSpLocks/>
          </p:cNvCxnSpPr>
          <p:nvPr/>
        </p:nvCxnSpPr>
        <p:spPr>
          <a:xfrm>
            <a:off x="10755629" y="3602355"/>
            <a:ext cx="695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A344480-8235-CCB4-2F8E-330015BA029B}"/>
              </a:ext>
            </a:extLst>
          </p:cNvPr>
          <p:cNvCxnSpPr>
            <a:cxnSpLocks/>
          </p:cNvCxnSpPr>
          <p:nvPr/>
        </p:nvCxnSpPr>
        <p:spPr>
          <a:xfrm>
            <a:off x="13365479" y="3602355"/>
            <a:ext cx="695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586D298-4E8C-C5B6-5A05-856836540B2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5975329" y="3602355"/>
            <a:ext cx="66447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3E9C02-BB3D-0541-1573-5374AE93CB6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534642" y="3602355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2FC81E-866F-9444-ECD1-EB9828E775A2}"/>
              </a:ext>
            </a:extLst>
          </p:cNvPr>
          <p:cNvCxnSpPr>
            <a:cxnSpLocks/>
          </p:cNvCxnSpPr>
          <p:nvPr/>
        </p:nvCxnSpPr>
        <p:spPr>
          <a:xfrm>
            <a:off x="28030317" y="3602355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80810E-9BE2-D7EF-CDFF-BF6F657F3335}"/>
              </a:ext>
            </a:extLst>
          </p:cNvPr>
          <p:cNvCxnSpPr>
            <a:cxnSpLocks/>
          </p:cNvCxnSpPr>
          <p:nvPr/>
        </p:nvCxnSpPr>
        <p:spPr>
          <a:xfrm>
            <a:off x="30735417" y="3590653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CC4F02-3ED4-8537-D4AC-F83AD1699972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0612023" y="7867422"/>
            <a:ext cx="8989962" cy="4364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F2B741-E2A8-C846-315F-7C237E1532C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4888792" y="5846920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639E757-0FFB-842B-39A1-1D485F9CC25C}"/>
              </a:ext>
            </a:extLst>
          </p:cNvPr>
          <p:cNvCxnSpPr>
            <a:cxnSpLocks/>
          </p:cNvCxnSpPr>
          <p:nvPr/>
        </p:nvCxnSpPr>
        <p:spPr>
          <a:xfrm>
            <a:off x="24888791" y="8113870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42F6B5C-2613-10A3-7F7A-6B926A2C6EE3}"/>
              </a:ext>
            </a:extLst>
          </p:cNvPr>
          <p:cNvCxnSpPr>
            <a:cxnSpLocks/>
          </p:cNvCxnSpPr>
          <p:nvPr/>
        </p:nvCxnSpPr>
        <p:spPr>
          <a:xfrm>
            <a:off x="24888792" y="10371295"/>
            <a:ext cx="43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F7C643-ED6E-F7E5-99B5-A0E5B056093F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30146994" y="4062192"/>
            <a:ext cx="1010160" cy="17478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68">
            <a:extLst>
              <a:ext uri="{FF2B5EF4-FFF2-40B4-BE49-F238E27FC236}">
                <a16:creationId xmlns:a16="http://schemas.microsoft.com/office/drawing/2014/main" id="{2C2469C9-D02B-D109-DA46-505CE6022B4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28030318" y="5846920"/>
            <a:ext cx="3495675" cy="22445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3651CEF-D437-2A6A-9FC6-5DE5A5A2C691}"/>
              </a:ext>
            </a:extLst>
          </p:cNvPr>
          <p:cNvCxnSpPr/>
          <p:nvPr/>
        </p:nvCxnSpPr>
        <p:spPr>
          <a:xfrm>
            <a:off x="28030317" y="5846920"/>
            <a:ext cx="1747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877B922-9D4C-54A8-F777-477E944AD77F}"/>
              </a:ext>
            </a:extLst>
          </p:cNvPr>
          <p:cNvCxnSpPr/>
          <p:nvPr/>
        </p:nvCxnSpPr>
        <p:spPr>
          <a:xfrm>
            <a:off x="28030317" y="10436540"/>
            <a:ext cx="1747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7345771-B3D0-1FF0-F173-4EC7D4213CD3}"/>
              </a:ext>
            </a:extLst>
          </p:cNvPr>
          <p:cNvCxnSpPr/>
          <p:nvPr/>
        </p:nvCxnSpPr>
        <p:spPr>
          <a:xfrm>
            <a:off x="28030317" y="12580615"/>
            <a:ext cx="1747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CC07F64-26E0-EC5F-3745-8123A5DDBB4C}"/>
              </a:ext>
            </a:extLst>
          </p:cNvPr>
          <p:cNvCxnSpPr>
            <a:cxnSpLocks/>
          </p:cNvCxnSpPr>
          <p:nvPr/>
        </p:nvCxnSpPr>
        <p:spPr>
          <a:xfrm>
            <a:off x="29778155" y="8085633"/>
            <a:ext cx="0" cy="4494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22466C7-88BD-360A-BDD8-D0EC0E9AA30B}"/>
              </a:ext>
            </a:extLst>
          </p:cNvPr>
          <p:cNvSpPr/>
          <p:nvPr/>
        </p:nvSpPr>
        <p:spPr>
          <a:xfrm>
            <a:off x="14084614" y="5441190"/>
            <a:ext cx="1914525" cy="1657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(S/U/D/R/L)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99AEA31-6C84-4D8F-A2F0-0D3C86FE25C1}"/>
              </a:ext>
            </a:extLst>
          </p:cNvPr>
          <p:cNvCxnSpPr>
            <a:cxnSpLocks/>
            <a:stCxn id="104" idx="0"/>
            <a:endCxn id="5" idx="2"/>
          </p:cNvCxnSpPr>
          <p:nvPr/>
        </p:nvCxnSpPr>
        <p:spPr>
          <a:xfrm flipV="1">
            <a:off x="9796668" y="4431030"/>
            <a:ext cx="1699" cy="360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436DDE8-1C34-BBC5-2747-51A6D2B77F42}"/>
              </a:ext>
            </a:extLst>
          </p:cNvPr>
          <p:cNvCxnSpPr>
            <a:cxnSpLocks/>
          </p:cNvCxnSpPr>
          <p:nvPr/>
        </p:nvCxnSpPr>
        <p:spPr>
          <a:xfrm flipH="1">
            <a:off x="15018065" y="4431030"/>
            <a:ext cx="1" cy="101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58">
            <a:extLst>
              <a:ext uri="{FF2B5EF4-FFF2-40B4-BE49-F238E27FC236}">
                <a16:creationId xmlns:a16="http://schemas.microsoft.com/office/drawing/2014/main" id="{3F0015BA-695F-EEA8-D974-8A2B0C404736}"/>
              </a:ext>
            </a:extLst>
          </p:cNvPr>
          <p:cNvCxnSpPr>
            <a:cxnSpLocks/>
            <a:endCxn id="56" idx="3"/>
          </p:cNvCxnSpPr>
          <p:nvPr/>
        </p:nvCxnSpPr>
        <p:spPr>
          <a:xfrm rot="5400000">
            <a:off x="4512930" y="10731390"/>
            <a:ext cx="8918286" cy="16525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F6854A9-69C8-7AB8-8DCD-6F03356F77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49072" y="8947833"/>
            <a:ext cx="8918286" cy="5219700"/>
          </a:xfrm>
          <a:prstGeom prst="bentConnector3">
            <a:avLst>
              <a:gd name="adj1" fmla="val 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E5D78A0-E5B4-202A-2F7F-DE996EC96328}"/>
              </a:ext>
            </a:extLst>
          </p:cNvPr>
          <p:cNvSpPr txBox="1"/>
          <p:nvPr/>
        </p:nvSpPr>
        <p:spPr>
          <a:xfrm>
            <a:off x="9395850" y="2098162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C2E31D-FF65-FE61-28B2-39E79B9E3DEA}"/>
              </a:ext>
            </a:extLst>
          </p:cNvPr>
          <p:cNvSpPr txBox="1"/>
          <p:nvPr/>
        </p:nvSpPr>
        <p:spPr>
          <a:xfrm>
            <a:off x="11901505" y="2098162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128T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6D5D9F-C0CA-B6D0-BAB9-10FD0127B7A6}"/>
              </a:ext>
            </a:extLst>
          </p:cNvPr>
          <p:cNvSpPr txBox="1"/>
          <p:nvPr/>
        </p:nvSpPr>
        <p:spPr>
          <a:xfrm>
            <a:off x="14719746" y="2098163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2T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75E88A-EF72-C4AC-F704-2A3D8E92772A}"/>
              </a:ext>
            </a:extLst>
          </p:cNvPr>
          <p:cNvSpPr txBox="1"/>
          <p:nvPr/>
        </p:nvSpPr>
        <p:spPr>
          <a:xfrm>
            <a:off x="23062654" y="209816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32KT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cxnSp>
        <p:nvCxnSpPr>
          <p:cNvPr id="103" name="직선 화살표 연결선 58">
            <a:extLst>
              <a:ext uri="{FF2B5EF4-FFF2-40B4-BE49-F238E27FC236}">
                <a16:creationId xmlns:a16="http://schemas.microsoft.com/office/drawing/2014/main" id="{214CFB37-6AC7-1CA9-56A2-68BCF7124A7C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13399703" y="7116452"/>
            <a:ext cx="12717382" cy="57234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B62248B-787C-5867-CD06-74EB6D6282F2}"/>
              </a:ext>
            </a:extLst>
          </p:cNvPr>
          <p:cNvCxnSpPr>
            <a:cxnSpLocks/>
          </p:cNvCxnSpPr>
          <p:nvPr/>
        </p:nvCxnSpPr>
        <p:spPr>
          <a:xfrm flipV="1">
            <a:off x="16896670" y="14952143"/>
            <a:ext cx="5741693" cy="25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B853B0E-1F5C-7385-6291-3C6E38468756}"/>
              </a:ext>
            </a:extLst>
          </p:cNvPr>
          <p:cNvCxnSpPr>
            <a:cxnSpLocks/>
          </p:cNvCxnSpPr>
          <p:nvPr/>
        </p:nvCxnSpPr>
        <p:spPr>
          <a:xfrm>
            <a:off x="24534642" y="14980460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D7FDF50-F67B-364E-9B28-A99C84C81527}"/>
              </a:ext>
            </a:extLst>
          </p:cNvPr>
          <p:cNvCxnSpPr>
            <a:cxnSpLocks/>
          </p:cNvCxnSpPr>
          <p:nvPr/>
        </p:nvCxnSpPr>
        <p:spPr>
          <a:xfrm>
            <a:off x="27239742" y="14977648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6AF6293-E22F-5230-9AE3-387E14B3FD65}"/>
              </a:ext>
            </a:extLst>
          </p:cNvPr>
          <p:cNvCxnSpPr>
            <a:cxnSpLocks/>
          </p:cNvCxnSpPr>
          <p:nvPr/>
        </p:nvCxnSpPr>
        <p:spPr>
          <a:xfrm>
            <a:off x="24534640" y="16336866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5DB2B24-9606-FDF7-D42A-516A40ACDBA4}"/>
              </a:ext>
            </a:extLst>
          </p:cNvPr>
          <p:cNvCxnSpPr>
            <a:cxnSpLocks/>
          </p:cNvCxnSpPr>
          <p:nvPr/>
        </p:nvCxnSpPr>
        <p:spPr>
          <a:xfrm>
            <a:off x="27239740" y="16334054"/>
            <a:ext cx="790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9604299-5512-FFC9-E57D-AA8E62D95364}"/>
              </a:ext>
            </a:extLst>
          </p:cNvPr>
          <p:cNvSpPr/>
          <p:nvPr/>
        </p:nvSpPr>
        <p:spPr>
          <a:xfrm>
            <a:off x="31418721" y="14469013"/>
            <a:ext cx="1914525" cy="2376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(PS)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(50m/IRQ)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(35*2 beam)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(1000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ea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7A065A6-812E-5A21-A1F8-4B93133A9149}"/>
              </a:ext>
            </a:extLst>
          </p:cNvPr>
          <p:cNvCxnSpPr>
            <a:cxnSpLocks/>
          </p:cNvCxnSpPr>
          <p:nvPr/>
        </p:nvCxnSpPr>
        <p:spPr>
          <a:xfrm>
            <a:off x="29944841" y="14962039"/>
            <a:ext cx="1473880" cy="15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C286068-7F11-7A47-151C-85B3E23ADA52}"/>
              </a:ext>
            </a:extLst>
          </p:cNvPr>
          <p:cNvCxnSpPr>
            <a:cxnSpLocks/>
          </p:cNvCxnSpPr>
          <p:nvPr/>
        </p:nvCxnSpPr>
        <p:spPr>
          <a:xfrm>
            <a:off x="29944839" y="16326249"/>
            <a:ext cx="1473880" cy="15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12E37A9-C700-0A15-A3B9-789EC8E22D90}"/>
              </a:ext>
            </a:extLst>
          </p:cNvPr>
          <p:cNvSpPr txBox="1"/>
          <p:nvPr/>
        </p:nvSpPr>
        <p:spPr>
          <a:xfrm>
            <a:off x="28689260" y="13884238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5T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33BC1-9B1F-6E12-DFDD-824C18B47C1B}"/>
              </a:ext>
            </a:extLst>
          </p:cNvPr>
          <p:cNvSpPr txBox="1"/>
          <p:nvPr/>
        </p:nvSpPr>
        <p:spPr>
          <a:xfrm>
            <a:off x="25775769" y="1385420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128T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1C6693F-13A1-5D6B-CEE2-11D75E213651}"/>
              </a:ext>
            </a:extLst>
          </p:cNvPr>
          <p:cNvSpPr/>
          <p:nvPr/>
        </p:nvSpPr>
        <p:spPr>
          <a:xfrm>
            <a:off x="37144794" y="2804160"/>
            <a:ext cx="1914525" cy="23816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AA575F3-5D5A-7F66-B7DD-7EF2DDA53C41}"/>
              </a:ext>
            </a:extLst>
          </p:cNvPr>
          <p:cNvSpPr/>
          <p:nvPr/>
        </p:nvSpPr>
        <p:spPr>
          <a:xfrm>
            <a:off x="34925785" y="2809366"/>
            <a:ext cx="1914525" cy="237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Freq,Ele,Azi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4A6119F-20ED-312E-EF16-AFE665AD1693}"/>
              </a:ext>
            </a:extLst>
          </p:cNvPr>
          <p:cNvSpPr/>
          <p:nvPr/>
        </p:nvSpPr>
        <p:spPr>
          <a:xfrm>
            <a:off x="6231253" y="18506599"/>
            <a:ext cx="1914525" cy="1657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DRC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D5A6226-796A-951D-1B75-3A6997449330}"/>
              </a:ext>
            </a:extLst>
          </p:cNvPr>
          <p:cNvSpPr/>
          <p:nvPr/>
        </p:nvSpPr>
        <p:spPr>
          <a:xfrm>
            <a:off x="6231252" y="21212373"/>
            <a:ext cx="1914525" cy="2376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(PS)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8A7120D-772D-DF5D-B981-11D38B6EDA29}"/>
              </a:ext>
            </a:extLst>
          </p:cNvPr>
          <p:cNvSpPr/>
          <p:nvPr/>
        </p:nvSpPr>
        <p:spPr>
          <a:xfrm>
            <a:off x="34925785" y="5737382"/>
            <a:ext cx="1914525" cy="237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DMA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(PS)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AF142F6-C0DB-2E5A-4C15-2EFF3F0AF881}"/>
              </a:ext>
            </a:extLst>
          </p:cNvPr>
          <p:cNvCxnSpPr>
            <a:cxnSpLocks/>
          </p:cNvCxnSpPr>
          <p:nvPr/>
        </p:nvCxnSpPr>
        <p:spPr>
          <a:xfrm>
            <a:off x="33440518" y="3590652"/>
            <a:ext cx="1485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61112D5-51AA-7EE3-1007-46A2A626CC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652543" y="4378627"/>
            <a:ext cx="2318582" cy="742633"/>
          </a:xfrm>
          <a:prstGeom prst="bentConnector3">
            <a:avLst>
              <a:gd name="adj1" fmla="val -11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A7C97E-AEF5-9266-C6D1-5CCF2473BDCB}"/>
              </a:ext>
            </a:extLst>
          </p:cNvPr>
          <p:cNvSpPr/>
          <p:nvPr/>
        </p:nvSpPr>
        <p:spPr>
          <a:xfrm>
            <a:off x="31418719" y="17377126"/>
            <a:ext cx="1914525" cy="2381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C3389-5BB9-1538-2325-24C45D9D87C3}"/>
              </a:ext>
            </a:extLst>
          </p:cNvPr>
          <p:cNvSpPr txBox="1"/>
          <p:nvPr/>
        </p:nvSpPr>
        <p:spPr>
          <a:xfrm>
            <a:off x="4871386" y="310509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37CH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4202BC-1DD7-B896-F439-AF023ED2AEF7}"/>
              </a:ext>
            </a:extLst>
          </p:cNvPr>
          <p:cNvSpPr txBox="1"/>
          <p:nvPr/>
        </p:nvSpPr>
        <p:spPr>
          <a:xfrm>
            <a:off x="10782180" y="3077188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F0CD5D-E9B8-C823-BF4C-B4AB80B8B3D9}"/>
              </a:ext>
            </a:extLst>
          </p:cNvPr>
          <p:cNvSpPr txBox="1"/>
          <p:nvPr/>
        </p:nvSpPr>
        <p:spPr>
          <a:xfrm>
            <a:off x="13355101" y="3128987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5A5D39-2530-D306-0576-CAC67687F6F7}"/>
              </a:ext>
            </a:extLst>
          </p:cNvPr>
          <p:cNvSpPr txBox="1"/>
          <p:nvPr/>
        </p:nvSpPr>
        <p:spPr>
          <a:xfrm>
            <a:off x="16336267" y="3074587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9B15C9-4EFD-5FB0-4539-3F627003149F}"/>
              </a:ext>
            </a:extLst>
          </p:cNvPr>
          <p:cNvSpPr txBox="1"/>
          <p:nvPr/>
        </p:nvSpPr>
        <p:spPr>
          <a:xfrm>
            <a:off x="30011852" y="14444658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6359CAD-1AD8-4901-A4D7-6A830214F3FD}"/>
              </a:ext>
            </a:extLst>
          </p:cNvPr>
          <p:cNvSpPr txBox="1"/>
          <p:nvPr/>
        </p:nvSpPr>
        <p:spPr>
          <a:xfrm>
            <a:off x="30011852" y="15785993"/>
            <a:ext cx="133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35 BEAM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0DABF6-D655-6557-C6D3-56F182286584}"/>
              </a:ext>
            </a:extLst>
          </p:cNvPr>
          <p:cNvSpPr txBox="1"/>
          <p:nvPr/>
        </p:nvSpPr>
        <p:spPr>
          <a:xfrm>
            <a:off x="20757699" y="14397487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S/U/D/R/L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0B2838-FC69-0C59-3589-85BEC0A5BF4E}"/>
              </a:ext>
            </a:extLst>
          </p:cNvPr>
          <p:cNvSpPr txBox="1"/>
          <p:nvPr/>
        </p:nvSpPr>
        <p:spPr>
          <a:xfrm>
            <a:off x="20757699" y="15777006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S/U/D/R/L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C9652-4BA4-9E2D-B336-FC201C314911}"/>
              </a:ext>
            </a:extLst>
          </p:cNvPr>
          <p:cNvSpPr txBox="1"/>
          <p:nvPr/>
        </p:nvSpPr>
        <p:spPr>
          <a:xfrm>
            <a:off x="34288164" y="1490632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To PS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C45FE9C-EC67-C7EA-CF33-4447CC9AC838}"/>
              </a:ext>
            </a:extLst>
          </p:cNvPr>
          <p:cNvCxnSpPr>
            <a:cxnSpLocks/>
          </p:cNvCxnSpPr>
          <p:nvPr/>
        </p:nvCxnSpPr>
        <p:spPr>
          <a:xfrm>
            <a:off x="33539832" y="15188151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DE88F1D-A81B-F08E-5534-A20B8F771C77}"/>
              </a:ext>
            </a:extLst>
          </p:cNvPr>
          <p:cNvCxnSpPr>
            <a:cxnSpLocks/>
            <a:endCxn id="172" idx="1"/>
          </p:cNvCxnSpPr>
          <p:nvPr/>
        </p:nvCxnSpPr>
        <p:spPr>
          <a:xfrm rot="10800000" flipV="1">
            <a:off x="35022184" y="9551880"/>
            <a:ext cx="4708322" cy="1648089"/>
          </a:xfrm>
          <a:prstGeom prst="bentConnector3">
            <a:avLst>
              <a:gd name="adj1" fmla="val 1233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D0BCAAE-2814-4E37-0F4F-4A7CBB737705}"/>
              </a:ext>
            </a:extLst>
          </p:cNvPr>
          <p:cNvSpPr txBox="1"/>
          <p:nvPr/>
        </p:nvSpPr>
        <p:spPr>
          <a:xfrm>
            <a:off x="37688102" y="1099529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To DRC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02025A5-8325-356D-1FAA-3C397C7B1C5D}"/>
              </a:ext>
            </a:extLst>
          </p:cNvPr>
          <p:cNvCxnSpPr>
            <a:cxnSpLocks/>
          </p:cNvCxnSpPr>
          <p:nvPr/>
        </p:nvCxnSpPr>
        <p:spPr>
          <a:xfrm>
            <a:off x="37047428" y="7098539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13AD392-2E67-B127-9F4F-D754C58A3C8D}"/>
              </a:ext>
            </a:extLst>
          </p:cNvPr>
          <p:cNvSpPr txBox="1"/>
          <p:nvPr/>
        </p:nvSpPr>
        <p:spPr>
          <a:xfrm>
            <a:off x="37888846" y="6867707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To PS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2CCF852-77E3-05FD-F362-086BA85D35BB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7188516" y="16845501"/>
            <a:ext cx="1" cy="1661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387B7D1-979E-59C0-0426-8286D820EE5E}"/>
              </a:ext>
            </a:extLst>
          </p:cNvPr>
          <p:cNvCxnSpPr>
            <a:cxnSpLocks/>
          </p:cNvCxnSpPr>
          <p:nvPr/>
        </p:nvCxnSpPr>
        <p:spPr>
          <a:xfrm>
            <a:off x="8195761" y="22490939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739033A-BC41-2E84-73B2-64D51DD4A8A5}"/>
              </a:ext>
            </a:extLst>
          </p:cNvPr>
          <p:cNvSpPr txBox="1"/>
          <p:nvPr/>
        </p:nvSpPr>
        <p:spPr>
          <a:xfrm>
            <a:off x="9037179" y="22260107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To DRC_PS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141336E-4899-9BA3-C511-1EB3E2904A35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7188515" y="20157064"/>
            <a:ext cx="0" cy="1055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051A3CC-69DE-DCB6-A6F5-78477711F044}"/>
              </a:ext>
            </a:extLst>
          </p:cNvPr>
          <p:cNvSpPr/>
          <p:nvPr/>
        </p:nvSpPr>
        <p:spPr>
          <a:xfrm>
            <a:off x="35022184" y="10371295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800785F-C348-D74D-44A4-F8FEBCCFFDA5}"/>
              </a:ext>
            </a:extLst>
          </p:cNvPr>
          <p:cNvCxnSpPr>
            <a:cxnSpLocks/>
          </p:cNvCxnSpPr>
          <p:nvPr/>
        </p:nvCxnSpPr>
        <p:spPr>
          <a:xfrm>
            <a:off x="36936709" y="11244475"/>
            <a:ext cx="71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666F1AB-FA28-B946-9F4E-8411A66CFF29}"/>
              </a:ext>
            </a:extLst>
          </p:cNvPr>
          <p:cNvSpPr txBox="1"/>
          <p:nvPr/>
        </p:nvSpPr>
        <p:spPr>
          <a:xfrm>
            <a:off x="12730534" y="7497269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SP2TE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1DB2828-D0FA-1763-FB04-48B25F17084A}"/>
              </a:ext>
            </a:extLst>
          </p:cNvPr>
          <p:cNvSpPr txBox="1"/>
          <p:nvPr/>
        </p:nvSpPr>
        <p:spPr>
          <a:xfrm>
            <a:off x="7578902" y="7262810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SP2TE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7313770-A4C2-95AB-EDCC-73B6A07F2207}"/>
              </a:ext>
            </a:extLst>
          </p:cNvPr>
          <p:cNvSpPr/>
          <p:nvPr/>
        </p:nvSpPr>
        <p:spPr>
          <a:xfrm>
            <a:off x="11994355" y="5441190"/>
            <a:ext cx="1914525" cy="1657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DA104D-85DF-A728-DE5C-42FBA307541D}"/>
              </a:ext>
            </a:extLst>
          </p:cNvPr>
          <p:cNvSpPr txBox="1"/>
          <p:nvPr/>
        </p:nvSpPr>
        <p:spPr>
          <a:xfrm>
            <a:off x="18662571" y="1654774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AH2P1(ZYNQ)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10u(180)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777E910-8EAE-2004-1024-E2C30C09F718}"/>
              </a:ext>
            </a:extLst>
          </p:cNvPr>
          <p:cNvSpPr/>
          <p:nvPr/>
        </p:nvSpPr>
        <p:spPr>
          <a:xfrm>
            <a:off x="19080911" y="2820960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1AF9D2B-6BEF-49B9-6A44-0C5ED73B8CF9}"/>
              </a:ext>
            </a:extLst>
          </p:cNvPr>
          <p:cNvSpPr/>
          <p:nvPr/>
        </p:nvSpPr>
        <p:spPr>
          <a:xfrm>
            <a:off x="19080911" y="5105887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03F626F5-C1FC-6F26-F04C-FC2210E5CA4C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20995436" y="5920665"/>
            <a:ext cx="1309770" cy="13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58">
            <a:extLst>
              <a:ext uri="{FF2B5EF4-FFF2-40B4-BE49-F238E27FC236}">
                <a16:creationId xmlns:a16="http://schemas.microsoft.com/office/drawing/2014/main" id="{EDDA7DD6-E873-E4BE-D057-088208C96A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372770" y="3789506"/>
            <a:ext cx="1931129" cy="1458871"/>
          </a:xfrm>
          <a:prstGeom prst="bentConnector3">
            <a:avLst>
              <a:gd name="adj1" fmla="val 1003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4A0F5B1-77D7-7547-C9CE-8F09E254BBAC}"/>
              </a:ext>
            </a:extLst>
          </p:cNvPr>
          <p:cNvSpPr/>
          <p:nvPr/>
        </p:nvSpPr>
        <p:spPr>
          <a:xfrm>
            <a:off x="29025521" y="4898695"/>
            <a:ext cx="1914525" cy="16573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Aurora_8b10b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9495E8F-A177-28D5-D2F0-6DF38FFC0437}"/>
              </a:ext>
            </a:extLst>
          </p:cNvPr>
          <p:cNvSpPr txBox="1"/>
          <p:nvPr/>
        </p:nvSpPr>
        <p:spPr>
          <a:xfrm>
            <a:off x="29936980" y="6816546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P22AH(ZYNQ)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1m(1412)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672502-80B1-98EA-F437-1AFEEE7C411C}"/>
              </a:ext>
            </a:extLst>
          </p:cNvPr>
          <p:cNvSpPr txBox="1"/>
          <p:nvPr/>
        </p:nvSpPr>
        <p:spPr>
          <a:xfrm>
            <a:off x="34397913" y="12028645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SP2TE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50m(324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7534D-56F1-F301-3FC7-09F948474B51}"/>
              </a:ext>
            </a:extLst>
          </p:cNvPr>
          <p:cNvSpPr txBox="1"/>
          <p:nvPr/>
        </p:nvSpPr>
        <p:spPr>
          <a:xfrm>
            <a:off x="2551064" y="1666426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SCB2SPB 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5u(300)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8BBCA-2731-DAED-51F3-0BF5778476E6}"/>
              </a:ext>
            </a:extLst>
          </p:cNvPr>
          <p:cNvSpPr txBox="1"/>
          <p:nvPr/>
        </p:nvSpPr>
        <p:spPr>
          <a:xfrm>
            <a:off x="18730198" y="6904237"/>
            <a:ext cx="2746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AH2P2(ZYNQ)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10u(268)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60E7B43-9884-4B60-C637-1C0340534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04043" y="6480911"/>
            <a:ext cx="5381738" cy="671187"/>
          </a:xfrm>
          <a:prstGeom prst="bentConnector3">
            <a:avLst>
              <a:gd name="adj1" fmla="val 10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76C2736-AF17-9A41-45EB-6D2F0A4B546F}"/>
              </a:ext>
            </a:extLst>
          </p:cNvPr>
          <p:cNvSpPr/>
          <p:nvPr/>
        </p:nvSpPr>
        <p:spPr>
          <a:xfrm>
            <a:off x="5545260" y="2818612"/>
            <a:ext cx="1914525" cy="1657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DPRAM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cmd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6DDE410-D7DE-3696-96A1-861656736BC9}"/>
              </a:ext>
            </a:extLst>
          </p:cNvPr>
          <p:cNvCxnSpPr>
            <a:cxnSpLocks/>
            <a:stCxn id="93" idx="2"/>
          </p:cNvCxnSpPr>
          <p:nvPr/>
        </p:nvCxnSpPr>
        <p:spPr>
          <a:xfrm rot="16200000" flipH="1">
            <a:off x="6845349" y="4133135"/>
            <a:ext cx="2657817" cy="334346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E4AC324-DBE8-A275-9044-BC5B74CB65C9}"/>
              </a:ext>
            </a:extLst>
          </p:cNvPr>
          <p:cNvCxnSpPr>
            <a:cxnSpLocks/>
            <a:stCxn id="93" idx="3"/>
            <a:endCxn id="104" idx="1"/>
          </p:cNvCxnSpPr>
          <p:nvPr/>
        </p:nvCxnSpPr>
        <p:spPr>
          <a:xfrm>
            <a:off x="7459785" y="3647287"/>
            <a:ext cx="1390959" cy="1671860"/>
          </a:xfrm>
          <a:prstGeom prst="bentConnector3">
            <a:avLst>
              <a:gd name="adj1" fmla="val 656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7F576E-3B17-E479-547C-220DE566F561}"/>
              </a:ext>
            </a:extLst>
          </p:cNvPr>
          <p:cNvSpPr/>
          <p:nvPr/>
        </p:nvSpPr>
        <p:spPr>
          <a:xfrm>
            <a:off x="8850744" y="4791374"/>
            <a:ext cx="1891847" cy="10555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RAM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(channel data)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09" name="직선 화살표 연결선 58">
            <a:extLst>
              <a:ext uri="{FF2B5EF4-FFF2-40B4-BE49-F238E27FC236}">
                <a16:creationId xmlns:a16="http://schemas.microsoft.com/office/drawing/2014/main" id="{8C777B8C-C2AD-3600-1AD1-A9DEECF29D19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7452271" y="4037068"/>
            <a:ext cx="4542084" cy="2232797"/>
          </a:xfrm>
          <a:prstGeom prst="bentConnector3">
            <a:avLst>
              <a:gd name="adj1" fmla="val 126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58">
            <a:extLst>
              <a:ext uri="{FF2B5EF4-FFF2-40B4-BE49-F238E27FC236}">
                <a16:creationId xmlns:a16="http://schemas.microsoft.com/office/drawing/2014/main" id="{4E975B84-E814-6741-1E70-D81DDDF761D9}"/>
              </a:ext>
            </a:extLst>
          </p:cNvPr>
          <p:cNvCxnSpPr>
            <a:cxnSpLocks/>
          </p:cNvCxnSpPr>
          <p:nvPr/>
        </p:nvCxnSpPr>
        <p:spPr>
          <a:xfrm flipV="1">
            <a:off x="15999139" y="3977664"/>
            <a:ext cx="3044819" cy="1930885"/>
          </a:xfrm>
          <a:prstGeom prst="bentConnector3">
            <a:avLst>
              <a:gd name="adj1" fmla="val 161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58">
            <a:extLst>
              <a:ext uri="{FF2B5EF4-FFF2-40B4-BE49-F238E27FC236}">
                <a16:creationId xmlns:a16="http://schemas.microsoft.com/office/drawing/2014/main" id="{63EB985C-A2E0-AFA5-F80A-E688FCDE022C}"/>
              </a:ext>
            </a:extLst>
          </p:cNvPr>
          <p:cNvCxnSpPr>
            <a:cxnSpLocks/>
          </p:cNvCxnSpPr>
          <p:nvPr/>
        </p:nvCxnSpPr>
        <p:spPr>
          <a:xfrm flipV="1">
            <a:off x="16036092" y="6080440"/>
            <a:ext cx="3065690" cy="5034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691</TotalTime>
  <Words>433</Words>
  <Application>Microsoft Office PowerPoint</Application>
  <PresentationFormat>사용자 지정</PresentationFormat>
  <Paragraphs>165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25</cp:revision>
  <dcterms:created xsi:type="dcterms:W3CDTF">2023-10-25T14:31:37Z</dcterms:created>
  <dcterms:modified xsi:type="dcterms:W3CDTF">2023-11-08T09:21:03Z</dcterms:modified>
</cp:coreProperties>
</file>