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611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319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50" d="100"/>
          <a:sy n="50" d="100"/>
        </p:scale>
        <p:origin x="36" y="-684"/>
      </p:cViewPr>
      <p:guideLst>
        <p:guide pos="1009"/>
        <p:guide pos="3276"/>
        <p:guide orient="horz" pos="1598"/>
        <p:guide orient="horz" pos="3866"/>
        <p:guide orient="horz" pos="611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319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4CEDB25-4955-44D7-3340-EF01021C6E6B}"/>
              </a:ext>
            </a:extLst>
          </p:cNvPr>
          <p:cNvSpPr/>
          <p:nvPr/>
        </p:nvSpPr>
        <p:spPr>
          <a:xfrm>
            <a:off x="24573208" y="2184782"/>
            <a:ext cx="5992293" cy="11571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DE88D18-A336-DD6A-1CDF-754949658462}"/>
              </a:ext>
            </a:extLst>
          </p:cNvPr>
          <p:cNvSpPr/>
          <p:nvPr/>
        </p:nvSpPr>
        <p:spPr>
          <a:xfrm>
            <a:off x="1601788" y="18923119"/>
            <a:ext cx="2479051" cy="576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5E4D301-AB20-8845-3834-6A70CA94A5F9}"/>
              </a:ext>
            </a:extLst>
          </p:cNvPr>
          <p:cNvSpPr/>
          <p:nvPr/>
        </p:nvSpPr>
        <p:spPr>
          <a:xfrm>
            <a:off x="33119660" y="22504115"/>
            <a:ext cx="2315508" cy="60173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3EFFF-9EFA-236B-A2CD-60096B91CE0C}"/>
              </a:ext>
            </a:extLst>
          </p:cNvPr>
          <p:cNvSpPr/>
          <p:nvPr/>
        </p:nvSpPr>
        <p:spPr>
          <a:xfrm>
            <a:off x="1601789" y="2546693"/>
            <a:ext cx="1447476" cy="14442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SCB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9C19E4-60B5-DDA6-1B6D-3F0D21CFFB06}"/>
              </a:ext>
            </a:extLst>
          </p:cNvPr>
          <p:cNvSpPr/>
          <p:nvPr/>
        </p:nvSpPr>
        <p:spPr>
          <a:xfrm>
            <a:off x="11096571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BF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B48FA2-6C17-80BD-03FA-B8977441693E}"/>
              </a:ext>
            </a:extLst>
          </p:cNvPr>
          <p:cNvSpPr/>
          <p:nvPr/>
        </p:nvSpPr>
        <p:spPr>
          <a:xfrm>
            <a:off x="13706421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AD629-2276-B6F3-CAE2-50B45037838D}"/>
              </a:ext>
            </a:extLst>
          </p:cNvPr>
          <p:cNvSpPr/>
          <p:nvPr/>
        </p:nvSpPr>
        <p:spPr>
          <a:xfrm>
            <a:off x="16316271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C4529-A8E4-3801-4860-A9171CC5A97E}"/>
              </a:ext>
            </a:extLst>
          </p:cNvPr>
          <p:cNvSpPr/>
          <p:nvPr/>
        </p:nvSpPr>
        <p:spPr>
          <a:xfrm>
            <a:off x="27252859" y="22826536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72659-476A-B14F-0266-DBF27E4E4DA1}"/>
              </a:ext>
            </a:extLst>
          </p:cNvPr>
          <p:cNvSpPr/>
          <p:nvPr/>
        </p:nvSpPr>
        <p:spPr>
          <a:xfrm>
            <a:off x="29957959" y="22826536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B2D1-06D1-79AC-28A0-22AE512686BA}"/>
              </a:ext>
            </a:extLst>
          </p:cNvPr>
          <p:cNvSpPr/>
          <p:nvPr/>
        </p:nvSpPr>
        <p:spPr>
          <a:xfrm>
            <a:off x="24875585" y="2860300"/>
            <a:ext cx="1914525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C0/L3/L1/R1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C0/L2/R2/R3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30E0-D21C-5707-D649-FF0E9EC88517}"/>
              </a:ext>
            </a:extLst>
          </p:cNvPr>
          <p:cNvSpPr/>
          <p:nvPr/>
        </p:nvSpPr>
        <p:spPr>
          <a:xfrm>
            <a:off x="24547759" y="22826536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26K,36K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53915-7748-FADD-C658-7470277404E0}"/>
              </a:ext>
            </a:extLst>
          </p:cNvPr>
          <p:cNvSpPr/>
          <p:nvPr/>
        </p:nvSpPr>
        <p:spPr>
          <a:xfrm>
            <a:off x="24875585" y="510486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FFT(U)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2B6C0-A6C3-F085-0911-BD626365DC8A}"/>
              </a:ext>
            </a:extLst>
          </p:cNvPr>
          <p:cNvSpPr/>
          <p:nvPr/>
        </p:nvSpPr>
        <p:spPr>
          <a:xfrm>
            <a:off x="27580685" y="2860300"/>
            <a:ext cx="2705100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SUM &amp; 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(R*R+I*I)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5924D9-924D-C576-C355-8FA29DC47CF2}"/>
              </a:ext>
            </a:extLst>
          </p:cNvPr>
          <p:cNvSpPr/>
          <p:nvPr/>
        </p:nvSpPr>
        <p:spPr>
          <a:xfrm>
            <a:off x="31076360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Threshold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(Noise)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7BD696-40CF-124F-464F-5CC4DD20D150}"/>
              </a:ext>
            </a:extLst>
          </p:cNvPr>
          <p:cNvSpPr/>
          <p:nvPr/>
        </p:nvSpPr>
        <p:spPr>
          <a:xfrm>
            <a:off x="33781460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Freq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0D25E-09BE-2D5B-E2C1-FE606E596348}"/>
              </a:ext>
            </a:extLst>
          </p:cNvPr>
          <p:cNvSpPr/>
          <p:nvPr/>
        </p:nvSpPr>
        <p:spPr>
          <a:xfrm>
            <a:off x="27580684" y="510486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10486-A5E4-41D9-8968-51F74C3ACDCF}"/>
              </a:ext>
            </a:extLst>
          </p:cNvPr>
          <p:cNvSpPr/>
          <p:nvPr/>
        </p:nvSpPr>
        <p:spPr>
          <a:xfrm>
            <a:off x="24875585" y="734943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FFT(D)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FDA4D5-B0B0-612E-CADC-66061DE326BF}"/>
              </a:ext>
            </a:extLst>
          </p:cNvPr>
          <p:cNvSpPr/>
          <p:nvPr/>
        </p:nvSpPr>
        <p:spPr>
          <a:xfrm>
            <a:off x="27580684" y="734943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0818E4-572E-355A-F71B-5C98160526BD}"/>
              </a:ext>
            </a:extLst>
          </p:cNvPr>
          <p:cNvSpPr/>
          <p:nvPr/>
        </p:nvSpPr>
        <p:spPr>
          <a:xfrm>
            <a:off x="24875584" y="959399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FFT(R)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5D4E41-94EE-F67F-5E9C-FC0EC0A46DDD}"/>
              </a:ext>
            </a:extLst>
          </p:cNvPr>
          <p:cNvSpPr/>
          <p:nvPr/>
        </p:nvSpPr>
        <p:spPr>
          <a:xfrm>
            <a:off x="27580683" y="959399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875899-2867-B658-9C04-9052392E2508}"/>
              </a:ext>
            </a:extLst>
          </p:cNvPr>
          <p:cNvSpPr/>
          <p:nvPr/>
        </p:nvSpPr>
        <p:spPr>
          <a:xfrm>
            <a:off x="24875584" y="1183856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FFT(L)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0983E2-D988-E74B-DDAB-8E42657D32F3}"/>
              </a:ext>
            </a:extLst>
          </p:cNvPr>
          <p:cNvSpPr/>
          <p:nvPr/>
        </p:nvSpPr>
        <p:spPr>
          <a:xfrm>
            <a:off x="27580683" y="1183856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7FAF1-CD85-08D2-8654-D6463425C5EE}"/>
              </a:ext>
            </a:extLst>
          </p:cNvPr>
          <p:cNvSpPr/>
          <p:nvPr/>
        </p:nvSpPr>
        <p:spPr>
          <a:xfrm>
            <a:off x="33781460" y="510486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Elevation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Azimuth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8714E6-2318-4855-41E1-0339B6A7FB44}"/>
              </a:ext>
            </a:extLst>
          </p:cNvPr>
          <p:cNvSpPr/>
          <p:nvPr/>
        </p:nvSpPr>
        <p:spPr>
          <a:xfrm>
            <a:off x="27252859" y="24185754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9D18DF-CACE-8C80-C044-7721300C6BEE}"/>
              </a:ext>
            </a:extLst>
          </p:cNvPr>
          <p:cNvSpPr/>
          <p:nvPr/>
        </p:nvSpPr>
        <p:spPr>
          <a:xfrm>
            <a:off x="29957959" y="24185754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E9C25F-7CBD-F45A-E76A-1D32FAAC1C39}"/>
              </a:ext>
            </a:extLst>
          </p:cNvPr>
          <p:cNvSpPr/>
          <p:nvPr/>
        </p:nvSpPr>
        <p:spPr>
          <a:xfrm>
            <a:off x="24547759" y="24185754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1D410FC-2EE0-EE17-5DA4-823D1E580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9265" y="3268834"/>
            <a:ext cx="21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74B71A-6B5D-4134-E348-42F1F4B13FD2}"/>
              </a:ext>
            </a:extLst>
          </p:cNvPr>
          <p:cNvCxnSpPr>
            <a:cxnSpLocks/>
          </p:cNvCxnSpPr>
          <p:nvPr/>
        </p:nvCxnSpPr>
        <p:spPr>
          <a:xfrm>
            <a:off x="13011096" y="368897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A344480-8235-CCB4-2F8E-330015BA029B}"/>
              </a:ext>
            </a:extLst>
          </p:cNvPr>
          <p:cNvCxnSpPr>
            <a:cxnSpLocks/>
          </p:cNvCxnSpPr>
          <p:nvPr/>
        </p:nvCxnSpPr>
        <p:spPr>
          <a:xfrm>
            <a:off x="15620946" y="368897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3E9C02-BB3D-0541-1573-5374AE93CB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790109" y="368897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2FC81E-866F-9444-ECD1-EB9828E775A2}"/>
              </a:ext>
            </a:extLst>
          </p:cNvPr>
          <p:cNvCxnSpPr>
            <a:cxnSpLocks/>
          </p:cNvCxnSpPr>
          <p:nvPr/>
        </p:nvCxnSpPr>
        <p:spPr>
          <a:xfrm>
            <a:off x="30285784" y="368897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80810E-9BE2-D7EF-CDFF-BF6F657F3335}"/>
              </a:ext>
            </a:extLst>
          </p:cNvPr>
          <p:cNvCxnSpPr>
            <a:cxnSpLocks/>
          </p:cNvCxnSpPr>
          <p:nvPr/>
        </p:nvCxnSpPr>
        <p:spPr>
          <a:xfrm>
            <a:off x="32990884" y="3677273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CC4F02-3ED4-8537-D4AC-F83AD1699972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2867490" y="7954042"/>
            <a:ext cx="8989962" cy="4364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F2B741-E2A8-C846-315F-7C237E1532C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144259" y="593354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639E757-0FFB-842B-39A1-1D485F9CC25C}"/>
              </a:ext>
            </a:extLst>
          </p:cNvPr>
          <p:cNvCxnSpPr>
            <a:cxnSpLocks/>
          </p:cNvCxnSpPr>
          <p:nvPr/>
        </p:nvCxnSpPr>
        <p:spPr>
          <a:xfrm>
            <a:off x="27144258" y="820049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42F6B5C-2613-10A3-7F7A-6B926A2C6EE3}"/>
              </a:ext>
            </a:extLst>
          </p:cNvPr>
          <p:cNvCxnSpPr>
            <a:cxnSpLocks/>
          </p:cNvCxnSpPr>
          <p:nvPr/>
        </p:nvCxnSpPr>
        <p:spPr>
          <a:xfrm>
            <a:off x="27144259" y="10457915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F7C643-ED6E-F7E5-99B5-A0E5B056093F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32402461" y="4148812"/>
            <a:ext cx="1010160" cy="1747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2466C7-88BD-360A-BDD8-D0EC0E9AA30B}"/>
              </a:ext>
            </a:extLst>
          </p:cNvPr>
          <p:cNvSpPr/>
          <p:nvPr/>
        </p:nvSpPr>
        <p:spPr>
          <a:xfrm>
            <a:off x="16340081" y="5527810"/>
            <a:ext cx="1914525" cy="1657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(S/U/D/R/L)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99AEA31-6C84-4D8F-A2F0-0D3C86FE25C1}"/>
              </a:ext>
            </a:extLst>
          </p:cNvPr>
          <p:cNvCxnSpPr>
            <a:cxnSpLocks/>
            <a:stCxn id="104" idx="0"/>
            <a:endCxn id="5" idx="2"/>
          </p:cNvCxnSpPr>
          <p:nvPr/>
        </p:nvCxnSpPr>
        <p:spPr>
          <a:xfrm flipV="1">
            <a:off x="12052135" y="4517650"/>
            <a:ext cx="1699" cy="360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436DDE8-1C34-BBC5-2747-51A6D2B77F42}"/>
              </a:ext>
            </a:extLst>
          </p:cNvPr>
          <p:cNvCxnSpPr>
            <a:cxnSpLocks/>
          </p:cNvCxnSpPr>
          <p:nvPr/>
        </p:nvCxnSpPr>
        <p:spPr>
          <a:xfrm flipH="1">
            <a:off x="17273532" y="4517650"/>
            <a:ext cx="1" cy="101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E5D78A0-E5B4-202A-2F7F-DE996EC96328}"/>
              </a:ext>
            </a:extLst>
          </p:cNvPr>
          <p:cNvSpPr txBox="1"/>
          <p:nvPr/>
        </p:nvSpPr>
        <p:spPr>
          <a:xfrm>
            <a:off x="11651317" y="218478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C2E31D-FF65-FE61-28B2-39E79B9E3DEA}"/>
              </a:ext>
            </a:extLst>
          </p:cNvPr>
          <p:cNvSpPr txBox="1"/>
          <p:nvPr/>
        </p:nvSpPr>
        <p:spPr>
          <a:xfrm>
            <a:off x="14156972" y="2184782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D5D9F-C0CA-B6D0-BAB9-10FD0127B7A6}"/>
              </a:ext>
            </a:extLst>
          </p:cNvPr>
          <p:cNvSpPr txBox="1"/>
          <p:nvPr/>
        </p:nvSpPr>
        <p:spPr>
          <a:xfrm>
            <a:off x="16975213" y="218478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2T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75E88A-EF72-C4AC-F704-2A3D8E92772A}"/>
              </a:ext>
            </a:extLst>
          </p:cNvPr>
          <p:cNvSpPr txBox="1"/>
          <p:nvPr/>
        </p:nvSpPr>
        <p:spPr>
          <a:xfrm>
            <a:off x="25318121" y="218478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32KT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B62248B-787C-5867-CD06-74EB6D6282F2}"/>
              </a:ext>
            </a:extLst>
          </p:cNvPr>
          <p:cNvCxnSpPr>
            <a:cxnSpLocks/>
          </p:cNvCxnSpPr>
          <p:nvPr/>
        </p:nvCxnSpPr>
        <p:spPr>
          <a:xfrm>
            <a:off x="14954250" y="23309666"/>
            <a:ext cx="96117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B853B0E-1F5C-7385-6291-3C6E38468756}"/>
              </a:ext>
            </a:extLst>
          </p:cNvPr>
          <p:cNvCxnSpPr>
            <a:cxnSpLocks/>
          </p:cNvCxnSpPr>
          <p:nvPr/>
        </p:nvCxnSpPr>
        <p:spPr>
          <a:xfrm>
            <a:off x="26462284" y="23337983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D7FDF50-F67B-364E-9B28-A99C84C81527}"/>
              </a:ext>
            </a:extLst>
          </p:cNvPr>
          <p:cNvCxnSpPr>
            <a:cxnSpLocks/>
          </p:cNvCxnSpPr>
          <p:nvPr/>
        </p:nvCxnSpPr>
        <p:spPr>
          <a:xfrm>
            <a:off x="29167384" y="23335171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6AF6293-E22F-5230-9AE3-387E14B3FD65}"/>
              </a:ext>
            </a:extLst>
          </p:cNvPr>
          <p:cNvCxnSpPr>
            <a:cxnSpLocks/>
          </p:cNvCxnSpPr>
          <p:nvPr/>
        </p:nvCxnSpPr>
        <p:spPr>
          <a:xfrm>
            <a:off x="26462282" y="24694389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DB2B24-9606-FDF7-D42A-516A40ACDBA4}"/>
              </a:ext>
            </a:extLst>
          </p:cNvPr>
          <p:cNvCxnSpPr>
            <a:cxnSpLocks/>
          </p:cNvCxnSpPr>
          <p:nvPr/>
        </p:nvCxnSpPr>
        <p:spPr>
          <a:xfrm>
            <a:off x="29167382" y="24691577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9604299-5512-FFC9-E57D-AA8E62D95364}"/>
              </a:ext>
            </a:extLst>
          </p:cNvPr>
          <p:cNvSpPr/>
          <p:nvPr/>
        </p:nvSpPr>
        <p:spPr>
          <a:xfrm>
            <a:off x="33346363" y="22826536"/>
            <a:ext cx="1914525" cy="2376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(50m/IRQ)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(35*2 beam)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(1000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ea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7A065A6-812E-5A21-A1F8-4B93133A9149}"/>
              </a:ext>
            </a:extLst>
          </p:cNvPr>
          <p:cNvCxnSpPr>
            <a:cxnSpLocks/>
          </p:cNvCxnSpPr>
          <p:nvPr/>
        </p:nvCxnSpPr>
        <p:spPr>
          <a:xfrm>
            <a:off x="31872483" y="23319562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C286068-7F11-7A47-151C-85B3E23ADA52}"/>
              </a:ext>
            </a:extLst>
          </p:cNvPr>
          <p:cNvCxnSpPr>
            <a:cxnSpLocks/>
          </p:cNvCxnSpPr>
          <p:nvPr/>
        </p:nvCxnSpPr>
        <p:spPr>
          <a:xfrm>
            <a:off x="31872481" y="24683772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2E37A9-C700-0A15-A3B9-789EC8E22D90}"/>
              </a:ext>
            </a:extLst>
          </p:cNvPr>
          <p:cNvSpPr txBox="1"/>
          <p:nvPr/>
        </p:nvSpPr>
        <p:spPr>
          <a:xfrm>
            <a:off x="30616902" y="2224176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5T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33BC1-9B1F-6E12-DFDD-824C18B47C1B}"/>
              </a:ext>
            </a:extLst>
          </p:cNvPr>
          <p:cNvSpPr txBox="1"/>
          <p:nvPr/>
        </p:nvSpPr>
        <p:spPr>
          <a:xfrm>
            <a:off x="27703411" y="22211728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4A6119F-20ED-312E-EF16-AFE665AD1693}"/>
              </a:ext>
            </a:extLst>
          </p:cNvPr>
          <p:cNvSpPr/>
          <p:nvPr/>
        </p:nvSpPr>
        <p:spPr>
          <a:xfrm>
            <a:off x="1892009" y="19226023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D5A6226-796A-951D-1B75-3A6997449330}"/>
              </a:ext>
            </a:extLst>
          </p:cNvPr>
          <p:cNvSpPr/>
          <p:nvPr/>
        </p:nvSpPr>
        <p:spPr>
          <a:xfrm>
            <a:off x="1892008" y="21931797"/>
            <a:ext cx="1914525" cy="237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A7C97E-AEF5-9266-C6D1-5CCF2473BDCB}"/>
              </a:ext>
            </a:extLst>
          </p:cNvPr>
          <p:cNvSpPr/>
          <p:nvPr/>
        </p:nvSpPr>
        <p:spPr>
          <a:xfrm>
            <a:off x="33346361" y="25734649"/>
            <a:ext cx="1914525" cy="2381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C3389-5BB9-1538-2325-24C45D9D87C3}"/>
              </a:ext>
            </a:extLst>
          </p:cNvPr>
          <p:cNvSpPr txBox="1"/>
          <p:nvPr/>
        </p:nvSpPr>
        <p:spPr>
          <a:xfrm>
            <a:off x="3824007" y="285078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37CH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4202BC-1DD7-B896-F439-AF023ED2AEF7}"/>
              </a:ext>
            </a:extLst>
          </p:cNvPr>
          <p:cNvSpPr txBox="1"/>
          <p:nvPr/>
        </p:nvSpPr>
        <p:spPr>
          <a:xfrm>
            <a:off x="13037647" y="3163808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F0CD5D-E9B8-C823-BF4C-B4AB80B8B3D9}"/>
              </a:ext>
            </a:extLst>
          </p:cNvPr>
          <p:cNvSpPr txBox="1"/>
          <p:nvPr/>
        </p:nvSpPr>
        <p:spPr>
          <a:xfrm>
            <a:off x="15610568" y="321560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5A5D39-2530-D306-0576-CAC67687F6F7}"/>
              </a:ext>
            </a:extLst>
          </p:cNvPr>
          <p:cNvSpPr txBox="1"/>
          <p:nvPr/>
        </p:nvSpPr>
        <p:spPr>
          <a:xfrm>
            <a:off x="17296334" y="4818557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9B15C9-4EFD-5FB0-4539-3F627003149F}"/>
              </a:ext>
            </a:extLst>
          </p:cNvPr>
          <p:cNvSpPr txBox="1"/>
          <p:nvPr/>
        </p:nvSpPr>
        <p:spPr>
          <a:xfrm>
            <a:off x="31939494" y="22802181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6359CAD-1AD8-4901-A4D7-6A830214F3FD}"/>
              </a:ext>
            </a:extLst>
          </p:cNvPr>
          <p:cNvSpPr txBox="1"/>
          <p:nvPr/>
        </p:nvSpPr>
        <p:spPr>
          <a:xfrm>
            <a:off x="31939494" y="24143516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0DABF6-D655-6557-C6D3-56F182286584}"/>
              </a:ext>
            </a:extLst>
          </p:cNvPr>
          <p:cNvSpPr txBox="1"/>
          <p:nvPr/>
        </p:nvSpPr>
        <p:spPr>
          <a:xfrm>
            <a:off x="22685341" y="2275501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0B2838-FC69-0C59-3589-85BEC0A5BF4E}"/>
              </a:ext>
            </a:extLst>
          </p:cNvPr>
          <p:cNvSpPr txBox="1"/>
          <p:nvPr/>
        </p:nvSpPr>
        <p:spPr>
          <a:xfrm>
            <a:off x="22685341" y="24134529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45FE9C-EC67-C7EA-CF33-4447CC9AC838}"/>
              </a:ext>
            </a:extLst>
          </p:cNvPr>
          <p:cNvCxnSpPr>
            <a:cxnSpLocks/>
          </p:cNvCxnSpPr>
          <p:nvPr/>
        </p:nvCxnSpPr>
        <p:spPr>
          <a:xfrm>
            <a:off x="35467474" y="23545674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387B7D1-979E-59C0-0426-8286D820EE5E}"/>
              </a:ext>
            </a:extLst>
          </p:cNvPr>
          <p:cNvCxnSpPr>
            <a:cxnSpLocks/>
          </p:cNvCxnSpPr>
          <p:nvPr/>
        </p:nvCxnSpPr>
        <p:spPr>
          <a:xfrm>
            <a:off x="3978437" y="23240843"/>
            <a:ext cx="1223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141336E-4899-9BA3-C511-1EB3E2904A35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2849271" y="20876488"/>
            <a:ext cx="0" cy="1055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051A3CC-69DE-DCB6-A6F5-78477711F044}"/>
              </a:ext>
            </a:extLst>
          </p:cNvPr>
          <p:cNvSpPr/>
          <p:nvPr/>
        </p:nvSpPr>
        <p:spPr>
          <a:xfrm>
            <a:off x="21401088" y="15279688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800785F-C348-D74D-44A4-F8FEBCCFFDA5}"/>
              </a:ext>
            </a:extLst>
          </p:cNvPr>
          <p:cNvCxnSpPr>
            <a:cxnSpLocks/>
          </p:cNvCxnSpPr>
          <p:nvPr/>
        </p:nvCxnSpPr>
        <p:spPr>
          <a:xfrm flipH="1">
            <a:off x="17164050" y="19998813"/>
            <a:ext cx="9174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666F1AB-FA28-B946-9F4E-8411A66CFF29}"/>
              </a:ext>
            </a:extLst>
          </p:cNvPr>
          <p:cNvSpPr txBox="1"/>
          <p:nvPr/>
        </p:nvSpPr>
        <p:spPr>
          <a:xfrm>
            <a:off x="10674097" y="9903966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SP2TE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DA104D-85DF-A728-DE5C-42FBA307541D}"/>
              </a:ext>
            </a:extLst>
          </p:cNvPr>
          <p:cNvSpPr txBox="1"/>
          <p:nvPr/>
        </p:nvSpPr>
        <p:spPr>
          <a:xfrm>
            <a:off x="20918038" y="1741394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AH2P1(ZYNQ)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10u(180)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777E910-8EAE-2004-1024-E2C30C09F718}"/>
              </a:ext>
            </a:extLst>
          </p:cNvPr>
          <p:cNvSpPr/>
          <p:nvPr/>
        </p:nvSpPr>
        <p:spPr>
          <a:xfrm>
            <a:off x="21336378" y="2907580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AF9D2B-6BEF-49B9-6A44-0C5ED73B8CF9}"/>
              </a:ext>
            </a:extLst>
          </p:cNvPr>
          <p:cNvSpPr/>
          <p:nvPr/>
        </p:nvSpPr>
        <p:spPr>
          <a:xfrm>
            <a:off x="21336378" y="5192507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3F626F5-C1FC-6F26-F04C-FC2210E5CA4C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23250903" y="6007285"/>
            <a:ext cx="1309770" cy="1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4A0F5B1-77D7-7547-C9CE-8F09E254BBAC}"/>
              </a:ext>
            </a:extLst>
          </p:cNvPr>
          <p:cNvSpPr/>
          <p:nvPr/>
        </p:nvSpPr>
        <p:spPr>
          <a:xfrm>
            <a:off x="21401088" y="18023655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9495E8F-A177-28D5-D2F0-6DF38FFC0437}"/>
              </a:ext>
            </a:extLst>
          </p:cNvPr>
          <p:cNvSpPr txBox="1"/>
          <p:nvPr/>
        </p:nvSpPr>
        <p:spPr>
          <a:xfrm>
            <a:off x="23381446" y="17742080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P22AH(ZYNQ)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1m(1412)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672502-80B1-98EA-F437-1AFEEE7C411C}"/>
              </a:ext>
            </a:extLst>
          </p:cNvPr>
          <p:cNvSpPr txBox="1"/>
          <p:nvPr/>
        </p:nvSpPr>
        <p:spPr>
          <a:xfrm>
            <a:off x="10637225" y="11272479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SP2TE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50m(324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534D-56F1-F301-3FC7-09F948474B51}"/>
              </a:ext>
            </a:extLst>
          </p:cNvPr>
          <p:cNvSpPr txBox="1"/>
          <p:nvPr/>
        </p:nvSpPr>
        <p:spPr>
          <a:xfrm>
            <a:off x="1009064" y="1583775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SCB2SPB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BBCA-2731-DAED-51F3-0BF5778476E6}"/>
              </a:ext>
            </a:extLst>
          </p:cNvPr>
          <p:cNvSpPr txBox="1"/>
          <p:nvPr/>
        </p:nvSpPr>
        <p:spPr>
          <a:xfrm>
            <a:off x="20985665" y="6990857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AH2P2(ZYNQ)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10u(268)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76C2736-AF17-9A41-45EB-6D2F0A4B546F}"/>
              </a:ext>
            </a:extLst>
          </p:cNvPr>
          <p:cNvSpPr/>
          <p:nvPr/>
        </p:nvSpPr>
        <p:spPr>
          <a:xfrm>
            <a:off x="7728156" y="3079403"/>
            <a:ext cx="1778702" cy="1657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Memory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7F576E-3B17-E479-547C-220DE566F561}"/>
              </a:ext>
            </a:extLst>
          </p:cNvPr>
          <p:cNvSpPr/>
          <p:nvPr/>
        </p:nvSpPr>
        <p:spPr>
          <a:xfrm>
            <a:off x="11106211" y="4877994"/>
            <a:ext cx="1891847" cy="2437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(channel data)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Memory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C9AA76-7F00-3B25-9C83-35BADE3875AE}"/>
              </a:ext>
            </a:extLst>
          </p:cNvPr>
          <p:cNvSpPr/>
          <p:nvPr/>
        </p:nvSpPr>
        <p:spPr>
          <a:xfrm>
            <a:off x="1601788" y="14404975"/>
            <a:ext cx="1480683" cy="1457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E194FC-60D1-AE9F-84E6-483CECEB644F}"/>
              </a:ext>
            </a:extLst>
          </p:cNvPr>
          <p:cNvSpPr/>
          <p:nvPr/>
        </p:nvSpPr>
        <p:spPr>
          <a:xfrm>
            <a:off x="1601788" y="7937500"/>
            <a:ext cx="1440572" cy="1444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TE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A0320A-6A42-1029-F156-5F61DB73A8A7}"/>
              </a:ext>
            </a:extLst>
          </p:cNvPr>
          <p:cNvSpPr txBox="1"/>
          <p:nvPr/>
        </p:nvSpPr>
        <p:spPr>
          <a:xfrm>
            <a:off x="2710095" y="12799566"/>
            <a:ext cx="1696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DRM2SP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131680-449B-89E2-496B-B4978B8A9DC6}"/>
              </a:ext>
            </a:extLst>
          </p:cNvPr>
          <p:cNvSpPr txBox="1"/>
          <p:nvPr/>
        </p:nvSpPr>
        <p:spPr>
          <a:xfrm>
            <a:off x="2534105" y="5296353"/>
            <a:ext cx="1576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TE2SP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8FB212-A2CD-BB33-A322-2E5D39691137}"/>
              </a:ext>
            </a:extLst>
          </p:cNvPr>
          <p:cNvSpPr/>
          <p:nvPr/>
        </p:nvSpPr>
        <p:spPr>
          <a:xfrm>
            <a:off x="5188825" y="2503345"/>
            <a:ext cx="978332" cy="2106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MUX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137AD53-283E-D6B8-AE82-3CFCF9216CBF}"/>
              </a:ext>
            </a:extLst>
          </p:cNvPr>
          <p:cNvCxnSpPr>
            <a:cxnSpLocks/>
          </p:cNvCxnSpPr>
          <p:nvPr/>
        </p:nvCxnSpPr>
        <p:spPr>
          <a:xfrm>
            <a:off x="3949482" y="3793750"/>
            <a:ext cx="1252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AEB0E63-7EFD-7F60-E36A-2AA0DB2D3E8E}"/>
              </a:ext>
            </a:extLst>
          </p:cNvPr>
          <p:cNvCxnSpPr>
            <a:cxnSpLocks/>
          </p:cNvCxnSpPr>
          <p:nvPr/>
        </p:nvCxnSpPr>
        <p:spPr>
          <a:xfrm>
            <a:off x="3079659" y="8642350"/>
            <a:ext cx="7684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F28DC803-D976-6A44-6DE2-C0842FFF3A01}"/>
              </a:ext>
            </a:extLst>
          </p:cNvPr>
          <p:cNvCxnSpPr>
            <a:cxnSpLocks/>
          </p:cNvCxnSpPr>
          <p:nvPr/>
        </p:nvCxnSpPr>
        <p:spPr>
          <a:xfrm flipV="1">
            <a:off x="3917095" y="3771900"/>
            <a:ext cx="0" cy="487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06BBA7B0-C254-52EE-A309-AAF71BB9D217}"/>
              </a:ext>
            </a:extLst>
          </p:cNvPr>
          <p:cNvCxnSpPr>
            <a:cxnSpLocks/>
          </p:cNvCxnSpPr>
          <p:nvPr/>
        </p:nvCxnSpPr>
        <p:spPr>
          <a:xfrm>
            <a:off x="3120533" y="15255341"/>
            <a:ext cx="121905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AAB0AFBE-7B43-7AFE-9CB3-D9D19852A457}"/>
              </a:ext>
            </a:extLst>
          </p:cNvPr>
          <p:cNvCxnSpPr>
            <a:cxnSpLocks/>
          </p:cNvCxnSpPr>
          <p:nvPr/>
        </p:nvCxnSpPr>
        <p:spPr>
          <a:xfrm flipV="1">
            <a:off x="4319002" y="4114800"/>
            <a:ext cx="0" cy="11201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220BFB46-BB0F-4C1B-1D02-54E59752B38C}"/>
              </a:ext>
            </a:extLst>
          </p:cNvPr>
          <p:cNvCxnSpPr>
            <a:cxnSpLocks/>
          </p:cNvCxnSpPr>
          <p:nvPr/>
        </p:nvCxnSpPr>
        <p:spPr>
          <a:xfrm>
            <a:off x="4359147" y="4148467"/>
            <a:ext cx="84309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9C400CF-731B-DC31-3119-65E3283DD591}"/>
              </a:ext>
            </a:extLst>
          </p:cNvPr>
          <p:cNvSpPr/>
          <p:nvPr/>
        </p:nvSpPr>
        <p:spPr>
          <a:xfrm>
            <a:off x="1601788" y="16208375"/>
            <a:ext cx="1480683" cy="1457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TX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23EFCD5-9CD3-09CF-AD13-D82F512D9979}"/>
              </a:ext>
            </a:extLst>
          </p:cNvPr>
          <p:cNvSpPr txBox="1"/>
          <p:nvPr/>
        </p:nvSpPr>
        <p:spPr>
          <a:xfrm>
            <a:off x="8637366" y="12799566"/>
            <a:ext cx="1696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SP2DRM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EFE8C34-2557-04BB-7723-0ECDFA2E964E}"/>
              </a:ext>
            </a:extLst>
          </p:cNvPr>
          <p:cNvSpPr/>
          <p:nvPr/>
        </p:nvSpPr>
        <p:spPr>
          <a:xfrm>
            <a:off x="1601788" y="9737725"/>
            <a:ext cx="1440572" cy="1444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TE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TX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4BA75A5-81B3-6415-795C-FD63AABB3A39}"/>
              </a:ext>
            </a:extLst>
          </p:cNvPr>
          <p:cNvSpPr txBox="1"/>
          <p:nvPr/>
        </p:nvSpPr>
        <p:spPr>
          <a:xfrm>
            <a:off x="8400824" y="6137275"/>
            <a:ext cx="1576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SP2TE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6B28AAC2-FA62-A859-2D29-850516D45A8B}"/>
              </a:ext>
            </a:extLst>
          </p:cNvPr>
          <p:cNvCxnSpPr>
            <a:cxnSpLocks/>
          </p:cNvCxnSpPr>
          <p:nvPr/>
        </p:nvCxnSpPr>
        <p:spPr>
          <a:xfrm>
            <a:off x="6155322" y="3965520"/>
            <a:ext cx="1580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21D6DDA5-7155-0A7E-12D1-9A0D6C49327E}"/>
              </a:ext>
            </a:extLst>
          </p:cNvPr>
          <p:cNvSpPr/>
          <p:nvPr/>
        </p:nvSpPr>
        <p:spPr>
          <a:xfrm>
            <a:off x="5339195" y="9936844"/>
            <a:ext cx="1125559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CTL B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CA9EB67-5FD4-84C4-B146-EF77F49D92D1}"/>
              </a:ext>
            </a:extLst>
          </p:cNvPr>
          <p:cNvSpPr/>
          <p:nvPr/>
        </p:nvSpPr>
        <p:spPr>
          <a:xfrm>
            <a:off x="6449497" y="3438071"/>
            <a:ext cx="1029731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CTL A</a:t>
            </a: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883AACB2-D3F9-110D-5711-696A3C672EA0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>
            <a:off x="3042360" y="10460038"/>
            <a:ext cx="46919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637621C0-A21C-89F6-6F61-F9D4ACA53F82}"/>
              </a:ext>
            </a:extLst>
          </p:cNvPr>
          <p:cNvCxnSpPr>
            <a:cxnSpLocks/>
          </p:cNvCxnSpPr>
          <p:nvPr/>
        </p:nvCxnSpPr>
        <p:spPr>
          <a:xfrm>
            <a:off x="9533980" y="3597730"/>
            <a:ext cx="1061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E0E60BB1-0DC9-3715-5394-8663E7087B0B}"/>
              </a:ext>
            </a:extLst>
          </p:cNvPr>
          <p:cNvCxnSpPr>
            <a:cxnSpLocks/>
          </p:cNvCxnSpPr>
          <p:nvPr/>
        </p:nvCxnSpPr>
        <p:spPr>
          <a:xfrm>
            <a:off x="9519465" y="3960587"/>
            <a:ext cx="719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7A85F1F-B245-0A7D-16FE-79949BF0F20B}"/>
              </a:ext>
            </a:extLst>
          </p:cNvPr>
          <p:cNvCxnSpPr>
            <a:cxnSpLocks/>
          </p:cNvCxnSpPr>
          <p:nvPr/>
        </p:nvCxnSpPr>
        <p:spPr>
          <a:xfrm>
            <a:off x="9513570" y="4342948"/>
            <a:ext cx="3647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6C8ED68E-BAE8-E44F-9EDE-E4C60ED0F461}"/>
              </a:ext>
            </a:extLst>
          </p:cNvPr>
          <p:cNvCxnSpPr>
            <a:cxnSpLocks/>
          </p:cNvCxnSpPr>
          <p:nvPr/>
        </p:nvCxnSpPr>
        <p:spPr>
          <a:xfrm flipV="1">
            <a:off x="10593667" y="3617764"/>
            <a:ext cx="0" cy="22020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8496958D-3133-FDD0-E2F5-5F978BB03E7F}"/>
              </a:ext>
            </a:extLst>
          </p:cNvPr>
          <p:cNvCxnSpPr>
            <a:cxnSpLocks/>
          </p:cNvCxnSpPr>
          <p:nvPr/>
        </p:nvCxnSpPr>
        <p:spPr>
          <a:xfrm flipV="1">
            <a:off x="10249406" y="3951593"/>
            <a:ext cx="0" cy="12985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EF4C50C0-1DB7-057F-7CE4-A4AD585AAB41}"/>
              </a:ext>
            </a:extLst>
          </p:cNvPr>
          <p:cNvCxnSpPr>
            <a:cxnSpLocks/>
          </p:cNvCxnSpPr>
          <p:nvPr/>
        </p:nvCxnSpPr>
        <p:spPr>
          <a:xfrm flipV="1">
            <a:off x="9867953" y="4314451"/>
            <a:ext cx="0" cy="6163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B94FE4F9-AE40-6B09-6CDE-D8A752234D19}"/>
              </a:ext>
            </a:extLst>
          </p:cNvPr>
          <p:cNvCxnSpPr>
            <a:cxnSpLocks/>
          </p:cNvCxnSpPr>
          <p:nvPr/>
        </p:nvCxnSpPr>
        <p:spPr>
          <a:xfrm>
            <a:off x="10572750" y="5784475"/>
            <a:ext cx="559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F28DDE10-B15F-1479-377E-6EEBF2A53B55}"/>
              </a:ext>
            </a:extLst>
          </p:cNvPr>
          <p:cNvCxnSpPr>
            <a:cxnSpLocks/>
          </p:cNvCxnSpPr>
          <p:nvPr/>
        </p:nvCxnSpPr>
        <p:spPr>
          <a:xfrm flipH="1">
            <a:off x="3089985" y="16937038"/>
            <a:ext cx="4549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D9FA9B3E-31BA-C535-37DB-E811A9FD0DCC}"/>
              </a:ext>
            </a:extLst>
          </p:cNvPr>
          <p:cNvSpPr/>
          <p:nvPr/>
        </p:nvSpPr>
        <p:spPr>
          <a:xfrm>
            <a:off x="4853420" y="16441738"/>
            <a:ext cx="1125559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CTL C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C9003A4-3DEC-5C3D-D671-AD6EF4A96388}"/>
              </a:ext>
            </a:extLst>
          </p:cNvPr>
          <p:cNvSpPr/>
          <p:nvPr/>
        </p:nvSpPr>
        <p:spPr>
          <a:xfrm>
            <a:off x="7741524" y="9704245"/>
            <a:ext cx="1059575" cy="25830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MUX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AE0FC8E6-7EE4-810B-FB34-23DC006994D0}"/>
              </a:ext>
            </a:extLst>
          </p:cNvPr>
          <p:cNvCxnSpPr>
            <a:cxnSpLocks/>
          </p:cNvCxnSpPr>
          <p:nvPr/>
        </p:nvCxnSpPr>
        <p:spPr>
          <a:xfrm flipH="1">
            <a:off x="8795460" y="10453688"/>
            <a:ext cx="1091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66BA0E8-FD57-4AA1-21D7-A61E39B286D2}"/>
              </a:ext>
            </a:extLst>
          </p:cNvPr>
          <p:cNvCxnSpPr>
            <a:cxnSpLocks/>
          </p:cNvCxnSpPr>
          <p:nvPr/>
        </p:nvCxnSpPr>
        <p:spPr>
          <a:xfrm>
            <a:off x="14173200" y="5752648"/>
            <a:ext cx="2220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D62071F9-7049-DE69-38F4-AA62E3FCDAEA}"/>
              </a:ext>
            </a:extLst>
          </p:cNvPr>
          <p:cNvCxnSpPr>
            <a:cxnSpLocks/>
          </p:cNvCxnSpPr>
          <p:nvPr/>
        </p:nvCxnSpPr>
        <p:spPr>
          <a:xfrm flipV="1">
            <a:off x="14230403" y="5789425"/>
            <a:ext cx="0" cy="503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D8EC59E3-111F-F8C8-68C0-ABF6DE8B313F}"/>
              </a:ext>
            </a:extLst>
          </p:cNvPr>
          <p:cNvCxnSpPr>
            <a:cxnSpLocks/>
          </p:cNvCxnSpPr>
          <p:nvPr/>
        </p:nvCxnSpPr>
        <p:spPr>
          <a:xfrm flipH="1">
            <a:off x="8833560" y="10834688"/>
            <a:ext cx="5358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34ECBAB-3FCD-6B7F-BAE0-22298CC0013F}"/>
              </a:ext>
            </a:extLst>
          </p:cNvPr>
          <p:cNvSpPr/>
          <p:nvPr/>
        </p:nvSpPr>
        <p:spPr>
          <a:xfrm>
            <a:off x="7760574" y="15838345"/>
            <a:ext cx="1059575" cy="25830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MUX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2CF762FA-09F6-2EB9-E800-7E4E87B40478}"/>
              </a:ext>
            </a:extLst>
          </p:cNvPr>
          <p:cNvCxnSpPr>
            <a:cxnSpLocks/>
          </p:cNvCxnSpPr>
          <p:nvPr/>
        </p:nvCxnSpPr>
        <p:spPr>
          <a:xfrm flipH="1">
            <a:off x="8814510" y="16937038"/>
            <a:ext cx="1453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1FB5447A-31F8-1D2F-FC8B-C510AAD62E88}"/>
              </a:ext>
            </a:extLst>
          </p:cNvPr>
          <p:cNvCxnSpPr>
            <a:cxnSpLocks/>
          </p:cNvCxnSpPr>
          <p:nvPr/>
        </p:nvCxnSpPr>
        <p:spPr>
          <a:xfrm>
            <a:off x="14535150" y="6137275"/>
            <a:ext cx="1858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811580AD-F201-CC65-9C69-A42CEE48F667}"/>
              </a:ext>
            </a:extLst>
          </p:cNvPr>
          <p:cNvCxnSpPr>
            <a:cxnSpLocks/>
          </p:cNvCxnSpPr>
          <p:nvPr/>
        </p:nvCxnSpPr>
        <p:spPr>
          <a:xfrm flipV="1">
            <a:off x="14554253" y="6137275"/>
            <a:ext cx="0" cy="11179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8BA8D8C3-C569-3AE5-6237-0BA9A533C165}"/>
              </a:ext>
            </a:extLst>
          </p:cNvPr>
          <p:cNvCxnSpPr>
            <a:cxnSpLocks/>
          </p:cNvCxnSpPr>
          <p:nvPr/>
        </p:nvCxnSpPr>
        <p:spPr>
          <a:xfrm flipH="1">
            <a:off x="8763000" y="17273588"/>
            <a:ext cx="5829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EFEE59F1-7B22-685C-803A-0A526EBD815B}"/>
              </a:ext>
            </a:extLst>
          </p:cNvPr>
          <p:cNvSpPr txBox="1"/>
          <p:nvPr/>
        </p:nvSpPr>
        <p:spPr>
          <a:xfrm>
            <a:off x="10864597" y="16247616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SP2DRM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142CF12E-1A23-FAB1-EB46-60595DAB114F}"/>
              </a:ext>
            </a:extLst>
          </p:cNvPr>
          <p:cNvCxnSpPr>
            <a:cxnSpLocks/>
          </p:cNvCxnSpPr>
          <p:nvPr/>
        </p:nvCxnSpPr>
        <p:spPr>
          <a:xfrm flipV="1">
            <a:off x="14984730" y="6457950"/>
            <a:ext cx="0" cy="1687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0457B5A8-C5B5-8DA2-6C8E-93B08A6B2C33}"/>
              </a:ext>
            </a:extLst>
          </p:cNvPr>
          <p:cNvCxnSpPr>
            <a:cxnSpLocks/>
          </p:cNvCxnSpPr>
          <p:nvPr/>
        </p:nvCxnSpPr>
        <p:spPr>
          <a:xfrm>
            <a:off x="14946630" y="6495415"/>
            <a:ext cx="1366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CA883D8-76DD-DFBD-BF40-24FC116705C9}"/>
              </a:ext>
            </a:extLst>
          </p:cNvPr>
          <p:cNvCxnSpPr>
            <a:cxnSpLocks/>
          </p:cNvCxnSpPr>
          <p:nvPr/>
        </p:nvCxnSpPr>
        <p:spPr>
          <a:xfrm>
            <a:off x="15449550" y="6895465"/>
            <a:ext cx="863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608BFD2F-493C-A9C1-087F-C405B1187E56}"/>
              </a:ext>
            </a:extLst>
          </p:cNvPr>
          <p:cNvCxnSpPr>
            <a:cxnSpLocks/>
          </p:cNvCxnSpPr>
          <p:nvPr/>
        </p:nvCxnSpPr>
        <p:spPr>
          <a:xfrm flipV="1">
            <a:off x="15499080" y="6858000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F4C5EAA2-9D15-A229-8C98-0034803091D6}"/>
              </a:ext>
            </a:extLst>
          </p:cNvPr>
          <p:cNvCxnSpPr>
            <a:cxnSpLocks/>
          </p:cNvCxnSpPr>
          <p:nvPr/>
        </p:nvCxnSpPr>
        <p:spPr>
          <a:xfrm>
            <a:off x="15487650" y="8381365"/>
            <a:ext cx="461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32CE1FF-4B61-9F5B-391C-6D459A171ACA}"/>
              </a:ext>
            </a:extLst>
          </p:cNvPr>
          <p:cNvCxnSpPr>
            <a:cxnSpLocks/>
          </p:cNvCxnSpPr>
          <p:nvPr/>
        </p:nvCxnSpPr>
        <p:spPr>
          <a:xfrm flipV="1">
            <a:off x="20109180" y="3524250"/>
            <a:ext cx="0" cy="4819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9F6AC99F-3FAF-DBB5-D186-E1060520C008}"/>
              </a:ext>
            </a:extLst>
          </p:cNvPr>
          <p:cNvCxnSpPr>
            <a:cxnSpLocks/>
          </p:cNvCxnSpPr>
          <p:nvPr/>
        </p:nvCxnSpPr>
        <p:spPr>
          <a:xfrm>
            <a:off x="20124738" y="5771515"/>
            <a:ext cx="1276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3A3011BD-6A85-C315-D070-2C9ED84F1BF7}"/>
              </a:ext>
            </a:extLst>
          </p:cNvPr>
          <p:cNvCxnSpPr>
            <a:cxnSpLocks/>
          </p:cNvCxnSpPr>
          <p:nvPr/>
        </p:nvCxnSpPr>
        <p:spPr>
          <a:xfrm>
            <a:off x="20124738" y="3561715"/>
            <a:ext cx="1276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8EDCF323-1184-4E09-159A-46C04EB24123}"/>
              </a:ext>
            </a:extLst>
          </p:cNvPr>
          <p:cNvCxnSpPr>
            <a:cxnSpLocks/>
          </p:cNvCxnSpPr>
          <p:nvPr/>
        </p:nvCxnSpPr>
        <p:spPr>
          <a:xfrm flipV="1">
            <a:off x="23250903" y="3683185"/>
            <a:ext cx="1309770" cy="1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47B72B72-EB48-1C45-8B06-9B1C5BB6DD22}"/>
              </a:ext>
            </a:extLst>
          </p:cNvPr>
          <p:cNvSpPr txBox="1"/>
          <p:nvPr/>
        </p:nvSpPr>
        <p:spPr>
          <a:xfrm>
            <a:off x="10843703" y="17842593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SP2DRM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50m(324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2C785BD6-1353-9F37-EDC7-7C706C5FA425}"/>
              </a:ext>
            </a:extLst>
          </p:cNvPr>
          <p:cNvCxnSpPr>
            <a:cxnSpLocks/>
          </p:cNvCxnSpPr>
          <p:nvPr/>
        </p:nvCxnSpPr>
        <p:spPr>
          <a:xfrm flipH="1">
            <a:off x="8774567" y="11301975"/>
            <a:ext cx="80385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81400315-56CB-30AC-E06F-86060C9D9EBD}"/>
              </a:ext>
            </a:extLst>
          </p:cNvPr>
          <p:cNvCxnSpPr>
            <a:cxnSpLocks/>
          </p:cNvCxnSpPr>
          <p:nvPr/>
        </p:nvCxnSpPr>
        <p:spPr>
          <a:xfrm flipH="1">
            <a:off x="8792497" y="17834026"/>
            <a:ext cx="8109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857417EA-1814-5D92-0810-8B133FFF09C5}"/>
              </a:ext>
            </a:extLst>
          </p:cNvPr>
          <p:cNvSpPr/>
          <p:nvPr/>
        </p:nvSpPr>
        <p:spPr>
          <a:xfrm>
            <a:off x="17991901" y="14553823"/>
            <a:ext cx="1914525" cy="60644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2T</a:t>
            </a:r>
          </a:p>
        </p:txBody>
      </p: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5D56F1B7-B8B8-E24D-4339-84FFD766A189}"/>
              </a:ext>
            </a:extLst>
          </p:cNvPr>
          <p:cNvCxnSpPr>
            <a:cxnSpLocks/>
          </p:cNvCxnSpPr>
          <p:nvPr/>
        </p:nvCxnSpPr>
        <p:spPr>
          <a:xfrm>
            <a:off x="16842658" y="15390536"/>
            <a:ext cx="1093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55D789AE-A86F-5BC6-EA7A-5F6F399F34CA}"/>
              </a:ext>
            </a:extLst>
          </p:cNvPr>
          <p:cNvCxnSpPr>
            <a:cxnSpLocks/>
          </p:cNvCxnSpPr>
          <p:nvPr/>
        </p:nvCxnSpPr>
        <p:spPr>
          <a:xfrm>
            <a:off x="16783665" y="18664678"/>
            <a:ext cx="12110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2A7880FC-330E-07B7-12FF-92C9CF78269B}"/>
              </a:ext>
            </a:extLst>
          </p:cNvPr>
          <p:cNvCxnSpPr>
            <a:cxnSpLocks/>
          </p:cNvCxnSpPr>
          <p:nvPr/>
        </p:nvCxnSpPr>
        <p:spPr>
          <a:xfrm flipV="1">
            <a:off x="16855001" y="11267768"/>
            <a:ext cx="0" cy="4188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855D7E7-6057-0FA5-232A-9C74936A8101}"/>
              </a:ext>
            </a:extLst>
          </p:cNvPr>
          <p:cNvCxnSpPr>
            <a:cxnSpLocks/>
          </p:cNvCxnSpPr>
          <p:nvPr/>
        </p:nvCxnSpPr>
        <p:spPr>
          <a:xfrm flipV="1">
            <a:off x="16855001" y="17845548"/>
            <a:ext cx="0" cy="855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CCB85E51-71C9-1B85-BF9B-B4161230C197}"/>
              </a:ext>
            </a:extLst>
          </p:cNvPr>
          <p:cNvCxnSpPr>
            <a:cxnSpLocks/>
          </p:cNvCxnSpPr>
          <p:nvPr/>
        </p:nvCxnSpPr>
        <p:spPr>
          <a:xfrm flipH="1">
            <a:off x="19953844" y="15991962"/>
            <a:ext cx="1447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6BAAA28E-896A-6567-31FA-D9A9B2EFC352}"/>
              </a:ext>
            </a:extLst>
          </p:cNvPr>
          <p:cNvCxnSpPr>
            <a:cxnSpLocks/>
          </p:cNvCxnSpPr>
          <p:nvPr/>
        </p:nvCxnSpPr>
        <p:spPr>
          <a:xfrm flipH="1">
            <a:off x="19953844" y="18912142"/>
            <a:ext cx="1447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F02389F1-A6E1-B47B-A5F5-9F599DCCFFC0}"/>
              </a:ext>
            </a:extLst>
          </p:cNvPr>
          <p:cNvCxnSpPr>
            <a:cxnSpLocks/>
          </p:cNvCxnSpPr>
          <p:nvPr/>
        </p:nvCxnSpPr>
        <p:spPr>
          <a:xfrm>
            <a:off x="22004594" y="24647970"/>
            <a:ext cx="2606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5E750A4D-FFAC-1F16-608A-1F7B37A55481}"/>
              </a:ext>
            </a:extLst>
          </p:cNvPr>
          <p:cNvCxnSpPr>
            <a:cxnSpLocks/>
          </p:cNvCxnSpPr>
          <p:nvPr/>
        </p:nvCxnSpPr>
        <p:spPr>
          <a:xfrm flipV="1">
            <a:off x="22134923" y="23331948"/>
            <a:ext cx="0" cy="1356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3FAA203B-7D94-7A00-2673-EC701F924A29}"/>
              </a:ext>
            </a:extLst>
          </p:cNvPr>
          <p:cNvCxnSpPr>
            <a:cxnSpLocks/>
          </p:cNvCxnSpPr>
          <p:nvPr/>
        </p:nvCxnSpPr>
        <p:spPr>
          <a:xfrm flipH="1">
            <a:off x="23257483" y="16080452"/>
            <a:ext cx="1317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>
            <a:extLst>
              <a:ext uri="{FF2B5EF4-FFF2-40B4-BE49-F238E27FC236}">
                <a16:creationId xmlns:a16="http://schemas.microsoft.com/office/drawing/2014/main" id="{A0600AC8-77A5-C386-7C85-4881D7C25AD3}"/>
              </a:ext>
            </a:extLst>
          </p:cNvPr>
          <p:cNvCxnSpPr>
            <a:cxnSpLocks/>
          </p:cNvCxnSpPr>
          <p:nvPr/>
        </p:nvCxnSpPr>
        <p:spPr>
          <a:xfrm flipH="1">
            <a:off x="23316476" y="18882646"/>
            <a:ext cx="1311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E1531953-176E-0656-CCEA-9C7720C28D19}"/>
              </a:ext>
            </a:extLst>
          </p:cNvPr>
          <p:cNvCxnSpPr>
            <a:cxnSpLocks/>
          </p:cNvCxnSpPr>
          <p:nvPr/>
        </p:nvCxnSpPr>
        <p:spPr>
          <a:xfrm>
            <a:off x="35735342" y="3658377"/>
            <a:ext cx="75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D762E85A-D3A8-59B0-53B1-97AD8E31B574}"/>
              </a:ext>
            </a:extLst>
          </p:cNvPr>
          <p:cNvCxnSpPr>
            <a:cxnSpLocks/>
          </p:cNvCxnSpPr>
          <p:nvPr/>
        </p:nvCxnSpPr>
        <p:spPr>
          <a:xfrm>
            <a:off x="35646852" y="5575667"/>
            <a:ext cx="75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AB55609F-BF13-46C2-B88C-33BE4F2DCF81}"/>
              </a:ext>
            </a:extLst>
          </p:cNvPr>
          <p:cNvCxnSpPr>
            <a:cxnSpLocks/>
          </p:cNvCxnSpPr>
          <p:nvPr/>
        </p:nvCxnSpPr>
        <p:spPr>
          <a:xfrm flipV="1">
            <a:off x="36458381" y="3628206"/>
            <a:ext cx="0" cy="15249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30C78113-0715-277F-45BA-680F4704F6D0}"/>
              </a:ext>
            </a:extLst>
          </p:cNvPr>
          <p:cNvCxnSpPr>
            <a:cxnSpLocks/>
          </p:cNvCxnSpPr>
          <p:nvPr/>
        </p:nvCxnSpPr>
        <p:spPr>
          <a:xfrm>
            <a:off x="16778232" y="5048250"/>
            <a:ext cx="0" cy="498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74F743AD-A1C0-2BA0-E54E-CC89B0615263}"/>
              </a:ext>
            </a:extLst>
          </p:cNvPr>
          <p:cNvCxnSpPr>
            <a:cxnSpLocks/>
          </p:cNvCxnSpPr>
          <p:nvPr/>
        </p:nvCxnSpPr>
        <p:spPr>
          <a:xfrm>
            <a:off x="13658850" y="5047798"/>
            <a:ext cx="3134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8CE4001E-035D-F2F1-FB25-CF15CD6541EF}"/>
              </a:ext>
            </a:extLst>
          </p:cNvPr>
          <p:cNvCxnSpPr>
            <a:cxnSpLocks/>
          </p:cNvCxnSpPr>
          <p:nvPr/>
        </p:nvCxnSpPr>
        <p:spPr>
          <a:xfrm flipV="1">
            <a:off x="13658903" y="5046475"/>
            <a:ext cx="0" cy="3983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05594357-ECD8-39A3-F3DB-24A21D335901}"/>
              </a:ext>
            </a:extLst>
          </p:cNvPr>
          <p:cNvCxnSpPr>
            <a:cxnSpLocks/>
          </p:cNvCxnSpPr>
          <p:nvPr/>
        </p:nvCxnSpPr>
        <p:spPr>
          <a:xfrm flipV="1">
            <a:off x="6964363" y="3954275"/>
            <a:ext cx="0" cy="513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043E9516-79E0-0B64-E7AC-3BF163B11A55}"/>
              </a:ext>
            </a:extLst>
          </p:cNvPr>
          <p:cNvCxnSpPr>
            <a:cxnSpLocks/>
          </p:cNvCxnSpPr>
          <p:nvPr/>
        </p:nvCxnSpPr>
        <p:spPr>
          <a:xfrm>
            <a:off x="6964363" y="9086398"/>
            <a:ext cx="66563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8D9C35B9-F54A-7938-8B31-AD80E6192729}"/>
              </a:ext>
            </a:extLst>
          </p:cNvPr>
          <p:cNvSpPr txBox="1"/>
          <p:nvPr/>
        </p:nvSpPr>
        <p:spPr>
          <a:xfrm>
            <a:off x="23564326" y="14846480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P21AH(ZYNQ)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1m(1412)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93FEA4D-37A7-305F-7EA2-A7CBB62A615A}"/>
              </a:ext>
            </a:extLst>
          </p:cNvPr>
          <p:cNvSpPr/>
          <p:nvPr/>
        </p:nvSpPr>
        <p:spPr>
          <a:xfrm>
            <a:off x="5202238" y="23013988"/>
            <a:ext cx="2035060" cy="474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PS for DRM</a:t>
            </a: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EB5C931C-8F40-C977-59BE-2F00CF553E18}"/>
              </a:ext>
            </a:extLst>
          </p:cNvPr>
          <p:cNvSpPr/>
          <p:nvPr/>
        </p:nvSpPr>
        <p:spPr>
          <a:xfrm>
            <a:off x="15563850" y="19764058"/>
            <a:ext cx="1647009" cy="5051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PS for SCB</a:t>
            </a: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3B1B9868-3176-3F61-F50B-941F8EC2D44C}"/>
              </a:ext>
            </a:extLst>
          </p:cNvPr>
          <p:cNvSpPr/>
          <p:nvPr/>
        </p:nvSpPr>
        <p:spPr>
          <a:xfrm>
            <a:off x="36214050" y="23269258"/>
            <a:ext cx="1647009" cy="5051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PS for SCB</a:t>
            </a: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34FF04A3-52E6-02F5-96A1-279C3CBE5891}"/>
              </a:ext>
            </a:extLst>
          </p:cNvPr>
          <p:cNvSpPr/>
          <p:nvPr/>
        </p:nvSpPr>
        <p:spPr>
          <a:xfrm>
            <a:off x="4495800" y="7186612"/>
            <a:ext cx="2335213" cy="1233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?????? BF</a:t>
            </a:r>
            <a:r>
              <a:rPr lang="ko-KR" altLang="en-US" sz="2800" b="1" dirty="0">
                <a:solidFill>
                  <a:srgbClr val="FFFF00"/>
                </a:solidFill>
                <a:latin typeface="+mn-ea"/>
              </a:rPr>
              <a:t>는 정지인가</a:t>
            </a:r>
            <a:endParaRPr lang="en-US" altLang="ko-KR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3F28EA14-91B5-D66E-1329-F00F6D76BFFF}"/>
              </a:ext>
            </a:extLst>
          </p:cNvPr>
          <p:cNvSpPr/>
          <p:nvPr/>
        </p:nvSpPr>
        <p:spPr>
          <a:xfrm>
            <a:off x="24318913" y="14273212"/>
            <a:ext cx="3322637" cy="587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?????? </a:t>
            </a:r>
            <a:r>
              <a:rPr lang="ko-KR" altLang="en-US" sz="2800" b="1" dirty="0">
                <a:solidFill>
                  <a:srgbClr val="FFFF00"/>
                </a:solidFill>
                <a:latin typeface="+mn-ea"/>
              </a:rPr>
              <a:t>주기</a:t>
            </a:r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</a:t>
            </a:r>
            <a:endParaRPr lang="en-US" altLang="ko-KR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7BBF426A-DBD2-916F-96FE-34FF57D19B6B}"/>
              </a:ext>
            </a:extLst>
          </p:cNvPr>
          <p:cNvSpPr/>
          <p:nvPr/>
        </p:nvSpPr>
        <p:spPr>
          <a:xfrm>
            <a:off x="26109613" y="17987962"/>
            <a:ext cx="3322637" cy="587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?????? </a:t>
            </a:r>
            <a:r>
              <a:rPr lang="ko-KR" altLang="en-US" sz="2800" b="1" dirty="0">
                <a:solidFill>
                  <a:srgbClr val="FFFF00"/>
                </a:solidFill>
                <a:latin typeface="+mn-ea"/>
              </a:rPr>
              <a:t>주기</a:t>
            </a:r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</a:t>
            </a:r>
            <a:endParaRPr lang="en-US" altLang="ko-KR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4F769225-594F-D347-1ABA-8F18381186E7}"/>
              </a:ext>
            </a:extLst>
          </p:cNvPr>
          <p:cNvSpPr/>
          <p:nvPr/>
        </p:nvSpPr>
        <p:spPr>
          <a:xfrm>
            <a:off x="10279063" y="18883312"/>
            <a:ext cx="3322637" cy="587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?????? </a:t>
            </a:r>
            <a:r>
              <a:rPr lang="ko-KR" altLang="en-US" sz="2800" b="1" dirty="0">
                <a:solidFill>
                  <a:srgbClr val="FFFF00"/>
                </a:solidFill>
                <a:latin typeface="+mn-ea"/>
              </a:rPr>
              <a:t>주기</a:t>
            </a:r>
            <a:r>
              <a:rPr lang="en-US" altLang="ko-KR" sz="2800" b="1" dirty="0">
                <a:solidFill>
                  <a:srgbClr val="FFFF00"/>
                </a:solidFill>
                <a:latin typeface="+mn-ea"/>
              </a:rPr>
              <a:t>?</a:t>
            </a:r>
            <a:endParaRPr lang="en-US" altLang="ko-KR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823</TotalTime>
  <Words>374</Words>
  <Application>Microsoft Office PowerPoint</Application>
  <PresentationFormat>사용자 지정</PresentationFormat>
  <Paragraphs>154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28</cp:revision>
  <dcterms:created xsi:type="dcterms:W3CDTF">2023-10-25T14:31:37Z</dcterms:created>
  <dcterms:modified xsi:type="dcterms:W3CDTF">2023-11-13T04:38:20Z</dcterms:modified>
</cp:coreProperties>
</file>