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827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47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52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341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33" d="100"/>
          <a:sy n="33" d="100"/>
        </p:scale>
        <p:origin x="1044" y="78"/>
      </p:cViewPr>
      <p:guideLst>
        <p:guide pos="1009"/>
        <p:guide pos="3276"/>
        <p:guide orient="horz" pos="1598"/>
        <p:guide orient="horz" pos="827"/>
        <p:guide orient="horz" pos="15001"/>
        <p:guide orient="horz" pos="7268"/>
        <p:guide orient="horz" pos="5000"/>
        <p:guide orient="horz" pos="10647"/>
        <p:guide orient="horz" pos="8538"/>
        <p:guide pos="4387"/>
        <p:guide pos="8152"/>
        <p:guide pos="12325"/>
        <p:guide pos="15341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83F325-AF15-E10B-947C-A2212C2AB74E}"/>
              </a:ext>
            </a:extLst>
          </p:cNvPr>
          <p:cNvSpPr/>
          <p:nvPr/>
        </p:nvSpPr>
        <p:spPr>
          <a:xfrm>
            <a:off x="2537892" y="1719238"/>
            <a:ext cx="7416824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SPC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CF2E157E-0437-6739-AC3A-EEDD05182910}"/>
              </a:ext>
            </a:extLst>
          </p:cNvPr>
          <p:cNvSpPr>
            <a:spLocks noGrp="1"/>
          </p:cNvSpPr>
          <p:nvPr/>
        </p:nvSpPr>
        <p:spPr>
          <a:xfrm>
            <a:off x="6138292" y="7695902"/>
            <a:ext cx="864096" cy="241598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/ 3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6257B5CF-5EB4-CAC0-D929-E048609F635C}"/>
              </a:ext>
            </a:extLst>
          </p:cNvPr>
          <p:cNvSpPr>
            <a:spLocks noGrp="1"/>
          </p:cNvSpPr>
          <p:nvPr/>
        </p:nvSpPr>
        <p:spPr>
          <a:xfrm>
            <a:off x="5418212" y="7695902"/>
            <a:ext cx="720080" cy="241598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2535FE-D11F-4F39-B7A5-D0FA98F1FD31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3216F47C-4B62-809D-E008-51DA38CF5D85}"/>
              </a:ext>
            </a:extLst>
          </p:cNvPr>
          <p:cNvSpPr>
            <a:spLocks noGrp="1"/>
          </p:cNvSpPr>
          <p:nvPr/>
        </p:nvSpPr>
        <p:spPr>
          <a:xfrm>
            <a:off x="1601788" y="1150318"/>
            <a:ext cx="3107857" cy="344128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36000" rIns="180000" bIns="0" rtlCol="0" anchor="ctr">
            <a:spAutoFit/>
          </a:bodyPr>
          <a:lstStyle>
            <a:lvl1pPr algn="l" defTabSz="914400" rtl="0" eaLnBrk="1" latinLnBrk="1" hangingPunct="1">
              <a:lnSpc>
                <a:spcPts val="2400"/>
              </a:lnSpc>
              <a:spcBef>
                <a:spcPct val="0"/>
              </a:spcBef>
              <a:buNone/>
              <a:defRPr lang="ko-KR" altLang="en-US" sz="2000" b="1" kern="1200">
                <a:solidFill>
                  <a:srgbClr val="002F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신호처리반 기능 블록도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CD7FBC-B662-7BBD-8911-003548842BA8}"/>
              </a:ext>
            </a:extLst>
          </p:cNvPr>
          <p:cNvSpPr/>
          <p:nvPr/>
        </p:nvSpPr>
        <p:spPr>
          <a:xfrm>
            <a:off x="3546004" y="2871366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Beam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Former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971D72-EE2B-3C33-44A4-F044E4FA1EC1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3329980" y="3087388"/>
            <a:ext cx="216024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DD35B-74E9-A192-D729-6EE79F54D196}"/>
              </a:ext>
            </a:extLst>
          </p:cNvPr>
          <p:cNvSpPr/>
          <p:nvPr/>
        </p:nvSpPr>
        <p:spPr>
          <a:xfrm>
            <a:off x="2897932" y="2151286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693CE84-688A-AD7C-2474-3172249A298D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flipH="1">
            <a:off x="2390271" y="2367310"/>
            <a:ext cx="507661" cy="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32954-8A00-7C1A-476C-08E63BD23C72}"/>
              </a:ext>
            </a:extLst>
          </p:cNvPr>
          <p:cNvSpPr/>
          <p:nvPr/>
        </p:nvSpPr>
        <p:spPr>
          <a:xfrm>
            <a:off x="2897932" y="2871364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GTP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D1C0C1-E57C-9A4D-9CEF-1EFFC397491F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2390271" y="3087388"/>
            <a:ext cx="50766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286A52-D182-B257-438B-FA7A6610B71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3978052" y="3087389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9D573B-FED1-EE0E-6B00-54EEA917BFCC}"/>
              </a:ext>
            </a:extLst>
          </p:cNvPr>
          <p:cNvSpPr/>
          <p:nvPr/>
        </p:nvSpPr>
        <p:spPr>
          <a:xfrm>
            <a:off x="4194076" y="2871366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Decim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2506665-6709-8212-A8D6-783401243660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4626124" y="3087389"/>
            <a:ext cx="7200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71B25F-12B6-EDF3-A4D2-87967BA42D8D}"/>
              </a:ext>
            </a:extLst>
          </p:cNvPr>
          <p:cNvCxnSpPr>
            <a:cxnSpLocks/>
          </p:cNvCxnSpPr>
          <p:nvPr/>
        </p:nvCxnSpPr>
        <p:spPr>
          <a:xfrm>
            <a:off x="4770140" y="3087390"/>
            <a:ext cx="0" cy="2232248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>
            <a:extLst>
              <a:ext uri="{FF2B5EF4-FFF2-40B4-BE49-F238E27FC236}">
                <a16:creationId xmlns:a16="http://schemas.microsoft.com/office/drawing/2014/main" id="{9F50CCF7-AEB7-6ABF-0273-2BE4BF616C0E}"/>
              </a:ext>
            </a:extLst>
          </p:cNvPr>
          <p:cNvSpPr txBox="1"/>
          <p:nvPr/>
        </p:nvSpPr>
        <p:spPr>
          <a:xfrm>
            <a:off x="1889820" y="2292893"/>
            <a:ext cx="500451" cy="148838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/>
              <a:t>TX/RX</a:t>
            </a:r>
          </a:p>
          <a:p>
            <a:pPr algn="r"/>
            <a:r>
              <a:rPr lang="en-US" altLang="ko-KR" sz="800" dirty="0"/>
              <a:t>(Serial)</a:t>
            </a:r>
            <a:endParaRPr lang="ko-KR" altLang="en-US" sz="800" dirty="0"/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BEA5B608-162B-0EAE-F163-8EFEFA2FF758}"/>
              </a:ext>
            </a:extLst>
          </p:cNvPr>
          <p:cNvSpPr txBox="1"/>
          <p:nvPr/>
        </p:nvSpPr>
        <p:spPr>
          <a:xfrm>
            <a:off x="1889820" y="3012969"/>
            <a:ext cx="500451" cy="148838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/>
              <a:t>RX</a:t>
            </a:r>
          </a:p>
          <a:p>
            <a:pPr algn="r"/>
            <a:r>
              <a:rPr lang="en-US" altLang="ko-KR" sz="800" dirty="0"/>
              <a:t>(GT)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5CD67F-9630-DB63-E1F5-3686AF6A451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13956" y="3303412"/>
            <a:ext cx="0" cy="115213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96DA64-B583-A2C0-2C16-FBCF3E5B5ACE}"/>
              </a:ext>
            </a:extLst>
          </p:cNvPr>
          <p:cNvCxnSpPr>
            <a:cxnSpLocks/>
          </p:cNvCxnSpPr>
          <p:nvPr/>
        </p:nvCxnSpPr>
        <p:spPr>
          <a:xfrm flipH="1">
            <a:off x="3329980" y="2367310"/>
            <a:ext cx="453650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0FE767-C9C8-7197-749C-E4A3B712959B}"/>
              </a:ext>
            </a:extLst>
          </p:cNvPr>
          <p:cNvSpPr/>
          <p:nvPr/>
        </p:nvSpPr>
        <p:spPr>
          <a:xfrm>
            <a:off x="5346204" y="2871366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FFT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584C54-7E11-6EBD-4133-8055F6178557}"/>
              </a:ext>
            </a:extLst>
          </p:cNvPr>
          <p:cNvCxnSpPr>
            <a:cxnSpLocks/>
            <a:stCxn id="31" idx="3"/>
            <a:endCxn id="90" idx="1"/>
          </p:cNvCxnSpPr>
          <p:nvPr/>
        </p:nvCxnSpPr>
        <p:spPr>
          <a:xfrm>
            <a:off x="5778252" y="3087389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861EC0-D9D4-4A27-27A7-7ACFA5CC1FBE}"/>
              </a:ext>
            </a:extLst>
          </p:cNvPr>
          <p:cNvSpPr/>
          <p:nvPr/>
        </p:nvSpPr>
        <p:spPr>
          <a:xfrm>
            <a:off x="5346204" y="3447430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Match’d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Filter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C89C9A1-EEA7-EA08-C84F-08FC6F19503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770140" y="5319637"/>
            <a:ext cx="576064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0">
            <a:extLst>
              <a:ext uri="{FF2B5EF4-FFF2-40B4-BE49-F238E27FC236}">
                <a16:creationId xmlns:a16="http://schemas.microsoft.com/office/drawing/2014/main" id="{108E2154-AE49-C443-5B3B-673C51D4D1CE}"/>
              </a:ext>
            </a:extLst>
          </p:cNvPr>
          <p:cNvSpPr txBox="1"/>
          <p:nvPr/>
        </p:nvSpPr>
        <p:spPr>
          <a:xfrm>
            <a:off x="4914156" y="2871366"/>
            <a:ext cx="432047" cy="16488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/>
              <a:t>S</a:t>
            </a:r>
          </a:p>
          <a:p>
            <a:pPr algn="ctr"/>
            <a:r>
              <a:rPr lang="en-US" altLang="ko-KR" sz="800" dirty="0"/>
              <a:t>beam</a:t>
            </a:r>
            <a:endParaRPr lang="ko-KR" altLang="en-US" sz="800" dirty="0"/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4C8F460A-59DC-F6D0-FF26-B37B4AA43794}"/>
              </a:ext>
            </a:extLst>
          </p:cNvPr>
          <p:cNvSpPr txBox="1"/>
          <p:nvPr/>
        </p:nvSpPr>
        <p:spPr>
          <a:xfrm>
            <a:off x="4914156" y="4527550"/>
            <a:ext cx="432047" cy="16488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/>
              <a:t>UDRL</a:t>
            </a:r>
          </a:p>
          <a:p>
            <a:pPr algn="ctr"/>
            <a:r>
              <a:rPr lang="en-US" altLang="ko-KR" sz="800" dirty="0"/>
              <a:t>beam</a:t>
            </a:r>
            <a:endParaRPr lang="ko-KR" altLang="en-US" sz="800" dirty="0"/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07974E36-800F-9F6C-3108-4AF7CCCBB062}"/>
              </a:ext>
            </a:extLst>
          </p:cNvPr>
          <p:cNvSpPr txBox="1"/>
          <p:nvPr/>
        </p:nvSpPr>
        <p:spPr>
          <a:xfrm>
            <a:off x="4914156" y="3447430"/>
            <a:ext cx="432047" cy="16488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/>
              <a:t>S</a:t>
            </a:r>
          </a:p>
          <a:p>
            <a:pPr algn="ctr"/>
            <a:r>
              <a:rPr lang="en-US" altLang="ko-KR" sz="800" dirty="0"/>
              <a:t>beam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458073-F458-4412-FB88-C77D5EAD6A37}"/>
              </a:ext>
            </a:extLst>
          </p:cNvPr>
          <p:cNvSpPr/>
          <p:nvPr/>
        </p:nvSpPr>
        <p:spPr>
          <a:xfrm>
            <a:off x="5346204" y="5103614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Match’d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Filter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7D7F2-980C-8D41-7D48-FFA8BA0EABA6}"/>
              </a:ext>
            </a:extLst>
          </p:cNvPr>
          <p:cNvSpPr/>
          <p:nvPr/>
        </p:nvSpPr>
        <p:spPr>
          <a:xfrm>
            <a:off x="5346204" y="4527550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FFT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DD6E528-AE06-6383-DAE0-FB90C4D32268}"/>
              </a:ext>
            </a:extLst>
          </p:cNvPr>
          <p:cNvCxnSpPr>
            <a:cxnSpLocks/>
            <a:stCxn id="45" idx="3"/>
            <a:endCxn id="93" idx="1"/>
          </p:cNvCxnSpPr>
          <p:nvPr/>
        </p:nvCxnSpPr>
        <p:spPr>
          <a:xfrm>
            <a:off x="5778252" y="4743573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8811694-3D72-0054-878B-14938C7B16C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770140" y="4743573"/>
            <a:ext cx="576064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5">
            <a:extLst>
              <a:ext uri="{FF2B5EF4-FFF2-40B4-BE49-F238E27FC236}">
                <a16:creationId xmlns:a16="http://schemas.microsoft.com/office/drawing/2014/main" id="{381F7AD4-8224-B6A1-9397-8D5253A73FDF}"/>
              </a:ext>
            </a:extLst>
          </p:cNvPr>
          <p:cNvSpPr txBox="1"/>
          <p:nvPr/>
        </p:nvSpPr>
        <p:spPr>
          <a:xfrm>
            <a:off x="4914156" y="5103614"/>
            <a:ext cx="432047" cy="16488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/>
              <a:t>UDRL</a:t>
            </a:r>
          </a:p>
          <a:p>
            <a:pPr algn="ctr"/>
            <a:r>
              <a:rPr lang="en-US" altLang="ko-KR" sz="800" dirty="0"/>
              <a:t>beam</a:t>
            </a:r>
            <a:endParaRPr lang="ko-KR" altLang="en-US" sz="8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30031F6-159C-46E3-7B43-38A63DCDF20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770140" y="3663453"/>
            <a:ext cx="576064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91A5BC-6959-00E2-70E4-A76911560DB5}"/>
              </a:ext>
            </a:extLst>
          </p:cNvPr>
          <p:cNvCxnSpPr>
            <a:cxnSpLocks/>
            <a:stCxn id="33" idx="3"/>
            <a:endCxn id="91" idx="1"/>
          </p:cNvCxnSpPr>
          <p:nvPr/>
        </p:nvCxnSpPr>
        <p:spPr>
          <a:xfrm>
            <a:off x="5778252" y="3663453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4219107-9A7A-7BF4-DBAE-2A9B9E4A59ED}"/>
              </a:ext>
            </a:extLst>
          </p:cNvPr>
          <p:cNvCxnSpPr>
            <a:cxnSpLocks/>
            <a:stCxn id="44" idx="3"/>
            <a:endCxn id="92" idx="1"/>
          </p:cNvCxnSpPr>
          <p:nvPr/>
        </p:nvCxnSpPr>
        <p:spPr>
          <a:xfrm>
            <a:off x="5778252" y="5319637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05E9C3-2431-2B88-BD91-4BA81F0E69FA}"/>
              </a:ext>
            </a:extLst>
          </p:cNvPr>
          <p:cNvSpPr/>
          <p:nvPr/>
        </p:nvSpPr>
        <p:spPr>
          <a:xfrm>
            <a:off x="2681908" y="1863254"/>
            <a:ext cx="2016224" cy="38164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AHFPGA(BF)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6D1779-356C-09BB-E97E-1DDBFBF53EA2}"/>
              </a:ext>
            </a:extLst>
          </p:cNvPr>
          <p:cNvSpPr/>
          <p:nvPr/>
        </p:nvSpPr>
        <p:spPr>
          <a:xfrm>
            <a:off x="4842148" y="2583334"/>
            <a:ext cx="1800200" cy="14401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 TD FPGA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CD4A58-B2E9-CE6F-1656-6517C1488F85}"/>
              </a:ext>
            </a:extLst>
          </p:cNvPr>
          <p:cNvSpPr/>
          <p:nvPr/>
        </p:nvSpPr>
        <p:spPr>
          <a:xfrm>
            <a:off x="4842148" y="4239518"/>
            <a:ext cx="1800200" cy="14401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DF FPGA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F54C75-921C-D951-D888-1C6FC4783879}"/>
              </a:ext>
            </a:extLst>
          </p:cNvPr>
          <p:cNvSpPr/>
          <p:nvPr/>
        </p:nvSpPr>
        <p:spPr>
          <a:xfrm>
            <a:off x="6786364" y="2583334"/>
            <a:ext cx="792088" cy="14401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 TD DSP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964AD6-A21E-40DA-3BA9-CBDC7B7C4FA9}"/>
              </a:ext>
            </a:extLst>
          </p:cNvPr>
          <p:cNvSpPr/>
          <p:nvPr/>
        </p:nvSpPr>
        <p:spPr>
          <a:xfrm>
            <a:off x="6786364" y="4239518"/>
            <a:ext cx="792088" cy="144016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DF DSP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188764B-3BCC-BC88-6FD0-367E06510EA8}"/>
              </a:ext>
            </a:extLst>
          </p:cNvPr>
          <p:cNvSpPr/>
          <p:nvPr/>
        </p:nvSpPr>
        <p:spPr>
          <a:xfrm>
            <a:off x="7866484" y="2151286"/>
            <a:ext cx="936104" cy="338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Interface</a:t>
            </a:r>
            <a:endParaRPr lang="ko-KR" altLang="en-US" sz="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Control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Target Process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45542DE-821D-6B63-BAA4-72C56CB6589D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7434436" y="3087389"/>
            <a:ext cx="432048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DE27D47-C0C0-1147-40A0-AD2CE5F56730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434436" y="3663453"/>
            <a:ext cx="432048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1EFA674-046E-8567-5E9F-538FE9A594C6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7434436" y="4743573"/>
            <a:ext cx="432048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E39B6D-46A3-D0E9-597B-6D1FB7826300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434436" y="5319637"/>
            <a:ext cx="432048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A235733-6B69-BF8F-E82C-A70C2E892214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9666684" y="3303414"/>
            <a:ext cx="432048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44">
            <a:extLst>
              <a:ext uri="{FF2B5EF4-FFF2-40B4-BE49-F238E27FC236}">
                <a16:creationId xmlns:a16="http://schemas.microsoft.com/office/drawing/2014/main" id="{F85CCF14-2070-FC91-1369-4328E302F18F}"/>
              </a:ext>
            </a:extLst>
          </p:cNvPr>
          <p:cNvSpPr txBox="1"/>
          <p:nvPr/>
        </p:nvSpPr>
        <p:spPr>
          <a:xfrm>
            <a:off x="10098732" y="3231406"/>
            <a:ext cx="500451" cy="148838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GC</a:t>
            </a:r>
          </a:p>
          <a:p>
            <a:r>
              <a:rPr lang="en-US" altLang="ko-KR" sz="800" dirty="0"/>
              <a:t>(Serial)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6CF1D53-DA45-A34C-A734-A665FB34D62F}"/>
              </a:ext>
            </a:extLst>
          </p:cNvPr>
          <p:cNvSpPr/>
          <p:nvPr/>
        </p:nvSpPr>
        <p:spPr>
          <a:xfrm>
            <a:off x="7722468" y="1863254"/>
            <a:ext cx="1224136" cy="38164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 err="1">
                <a:solidFill>
                  <a:schemeClr val="accent1"/>
                </a:solidFill>
              </a:rPr>
              <a:t>AHLogic</a:t>
            </a:r>
            <a:r>
              <a:rPr lang="en-US" altLang="ko-KR" sz="1000" dirty="0">
                <a:solidFill>
                  <a:schemeClr val="accent1"/>
                </a:solidFill>
              </a:rPr>
              <a:t> DSP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E542204-6AD1-725C-74F3-AC9044096A1B}"/>
              </a:ext>
            </a:extLst>
          </p:cNvPr>
          <p:cNvSpPr/>
          <p:nvPr/>
        </p:nvSpPr>
        <p:spPr>
          <a:xfrm>
            <a:off x="3546004" y="5031606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SERDES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4D4C0F-CCD1-1FA3-C54B-6A97FFDCBDAE}"/>
              </a:ext>
            </a:extLst>
          </p:cNvPr>
          <p:cNvSpPr/>
          <p:nvPr/>
        </p:nvSpPr>
        <p:spPr>
          <a:xfrm>
            <a:off x="3257972" y="5967710"/>
            <a:ext cx="3168352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DRC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729130-5C5B-3843-B6C1-5724A4122C32}"/>
              </a:ext>
            </a:extLst>
          </p:cNvPr>
          <p:cNvSpPr/>
          <p:nvPr/>
        </p:nvSpPr>
        <p:spPr>
          <a:xfrm>
            <a:off x="4194076" y="6471766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Buffer’n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953390-2D34-69FE-5457-E8E72A8E3DC0}"/>
              </a:ext>
            </a:extLst>
          </p:cNvPr>
          <p:cNvSpPr/>
          <p:nvPr/>
        </p:nvSpPr>
        <p:spPr>
          <a:xfrm>
            <a:off x="5058172" y="6471766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Manag’r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2D58A1-1C17-3C65-5424-C069B500A8C6}"/>
              </a:ext>
            </a:extLst>
          </p:cNvPr>
          <p:cNvSpPr/>
          <p:nvPr/>
        </p:nvSpPr>
        <p:spPr>
          <a:xfrm>
            <a:off x="5850260" y="6471766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SSD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8F87BDF-68F2-0B3D-4EBE-4BF5D6BEE857}"/>
              </a:ext>
            </a:extLst>
          </p:cNvPr>
          <p:cNvSpPr/>
          <p:nvPr/>
        </p:nvSpPr>
        <p:spPr>
          <a:xfrm>
            <a:off x="3546004" y="6471766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SERDES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3B9EDE5-C4D8-6C0C-DAF6-46442EF1B747}"/>
              </a:ext>
            </a:extLst>
          </p:cNvPr>
          <p:cNvCxnSpPr>
            <a:cxnSpLocks/>
            <a:stCxn id="67" idx="2"/>
            <a:endCxn id="72" idx="0"/>
          </p:cNvCxnSpPr>
          <p:nvPr/>
        </p:nvCxnSpPr>
        <p:spPr>
          <a:xfrm>
            <a:off x="3762028" y="5463654"/>
            <a:ext cx="0" cy="100811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CB0127C-1537-A02A-46DE-AF3ECE2E9744}"/>
              </a:ext>
            </a:extLst>
          </p:cNvPr>
          <p:cNvSpPr/>
          <p:nvPr/>
        </p:nvSpPr>
        <p:spPr>
          <a:xfrm>
            <a:off x="3401988" y="6255742"/>
            <a:ext cx="1368152" cy="79208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DR FPGA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75EAF08-0C47-7670-1F69-45983ABDBEEA}"/>
              </a:ext>
            </a:extLst>
          </p:cNvPr>
          <p:cNvSpPr/>
          <p:nvPr/>
        </p:nvSpPr>
        <p:spPr>
          <a:xfrm>
            <a:off x="4914156" y="6255742"/>
            <a:ext cx="720080" cy="79208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DR MPU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4105EF2-5782-1EE4-7B88-9EA55F37B8D2}"/>
              </a:ext>
            </a:extLst>
          </p:cNvPr>
          <p:cNvCxnSpPr>
            <a:cxnSpLocks/>
            <a:stCxn id="72" idx="3"/>
            <a:endCxn id="69" idx="1"/>
          </p:cNvCxnSpPr>
          <p:nvPr/>
        </p:nvCxnSpPr>
        <p:spPr>
          <a:xfrm>
            <a:off x="3978052" y="6687790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A50EBCF-7139-D5B0-5734-2D66B88C1447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490220" y="6687790"/>
            <a:ext cx="360040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7AD73B3-D955-F896-52B2-82796CE58D0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2465884" y="7407870"/>
            <a:ext cx="280831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26EC6E-5432-E541-CB1E-B575B37384E7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5274196" y="6903814"/>
            <a:ext cx="0" cy="504056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88">
            <a:extLst>
              <a:ext uri="{FF2B5EF4-FFF2-40B4-BE49-F238E27FC236}">
                <a16:creationId xmlns:a16="http://schemas.microsoft.com/office/drawing/2014/main" id="{E78EAE62-8DE3-FF78-3EEB-883BC9AE3AC6}"/>
              </a:ext>
            </a:extLst>
          </p:cNvPr>
          <p:cNvSpPr txBox="1"/>
          <p:nvPr/>
        </p:nvSpPr>
        <p:spPr>
          <a:xfrm>
            <a:off x="1601788" y="7335862"/>
            <a:ext cx="864096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/>
              <a:t>Test Equipment</a:t>
            </a:r>
          </a:p>
          <a:p>
            <a:pPr algn="r"/>
            <a:r>
              <a:rPr lang="en-US" altLang="ko-KR" sz="800" dirty="0"/>
              <a:t>(GbE)</a:t>
            </a:r>
            <a:endParaRPr lang="ko-KR" altLang="en-US" sz="8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5AD7A7-4974-6D90-6B41-C47DD113186F}"/>
              </a:ext>
            </a:extLst>
          </p:cNvPr>
          <p:cNvSpPr/>
          <p:nvPr/>
        </p:nvSpPr>
        <p:spPr>
          <a:xfrm>
            <a:off x="7722468" y="5967710"/>
            <a:ext cx="1368152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PSC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7D42442-EB99-954A-6FCE-9448E7752178}"/>
              </a:ext>
            </a:extLst>
          </p:cNvPr>
          <p:cNvSpPr/>
          <p:nvPr/>
        </p:nvSpPr>
        <p:spPr>
          <a:xfrm>
            <a:off x="8514556" y="6327750"/>
            <a:ext cx="432048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DC-DC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AADE50E-01C7-E62D-32A3-2F1574487407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H="1">
            <a:off x="8946604" y="6687790"/>
            <a:ext cx="36004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95">
            <a:extLst>
              <a:ext uri="{FF2B5EF4-FFF2-40B4-BE49-F238E27FC236}">
                <a16:creationId xmlns:a16="http://schemas.microsoft.com/office/drawing/2014/main" id="{DF098ADD-ED5D-53D5-D6E9-CE7BF95B64BC}"/>
              </a:ext>
            </a:extLst>
          </p:cNvPr>
          <p:cNvSpPr txBox="1"/>
          <p:nvPr/>
        </p:nvSpPr>
        <p:spPr>
          <a:xfrm>
            <a:off x="9306644" y="6615782"/>
            <a:ext cx="432048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+28V</a:t>
            </a:r>
            <a:endParaRPr lang="ko-KR" altLang="en-US" sz="8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2412AE2-002F-022F-B259-9AA3C9E704DA}"/>
              </a:ext>
            </a:extLst>
          </p:cNvPr>
          <p:cNvCxnSpPr>
            <a:cxnSpLocks/>
          </p:cNvCxnSpPr>
          <p:nvPr/>
        </p:nvCxnSpPr>
        <p:spPr>
          <a:xfrm flipH="1">
            <a:off x="7506444" y="6399758"/>
            <a:ext cx="1008112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8A59C80-C51F-F74B-0864-085DBD4AB195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7506444" y="6651786"/>
            <a:ext cx="36004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BBA2E87-4941-30FC-EEA2-FC20E38EF590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506444" y="6939818"/>
            <a:ext cx="36004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4B7CC3-4998-9FFE-88CA-5B788F8B5CC1}"/>
              </a:ext>
            </a:extLst>
          </p:cNvPr>
          <p:cNvSpPr/>
          <p:nvPr/>
        </p:nvSpPr>
        <p:spPr>
          <a:xfrm>
            <a:off x="5994276" y="2871366"/>
            <a:ext cx="1440160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Passive/CW 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E5E90D6-566E-04E4-EDAC-20E9236A7C20}"/>
              </a:ext>
            </a:extLst>
          </p:cNvPr>
          <p:cNvSpPr/>
          <p:nvPr/>
        </p:nvSpPr>
        <p:spPr>
          <a:xfrm>
            <a:off x="5994276" y="3447430"/>
            <a:ext cx="1440160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Active FM 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F536C3-7D00-FDA3-808C-E88335343E2C}"/>
              </a:ext>
            </a:extLst>
          </p:cNvPr>
          <p:cNvSpPr/>
          <p:nvPr/>
        </p:nvSpPr>
        <p:spPr>
          <a:xfrm>
            <a:off x="5994276" y="5103614"/>
            <a:ext cx="1440160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Active FM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Bearing 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B8D2277-DB8C-2A38-EBA4-50B4C57BF264}"/>
              </a:ext>
            </a:extLst>
          </p:cNvPr>
          <p:cNvSpPr/>
          <p:nvPr/>
        </p:nvSpPr>
        <p:spPr>
          <a:xfrm>
            <a:off x="5994276" y="4527550"/>
            <a:ext cx="1440160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Passive/CW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Bearing Process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E126CCA-676D-C359-B1D5-35A01BF20B6B}"/>
              </a:ext>
            </a:extLst>
          </p:cNvPr>
          <p:cNvSpPr/>
          <p:nvPr/>
        </p:nvSpPr>
        <p:spPr>
          <a:xfrm>
            <a:off x="7866484" y="6831806"/>
            <a:ext cx="432048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LDO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D1448B-30E0-AE1B-8FCF-91DB62ECFDCD}"/>
              </a:ext>
            </a:extLst>
          </p:cNvPr>
          <p:cNvSpPr/>
          <p:nvPr/>
        </p:nvSpPr>
        <p:spPr>
          <a:xfrm>
            <a:off x="7866484" y="6543774"/>
            <a:ext cx="432048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DC-DC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719B2F4-AAEA-041E-AC0F-320027244D73}"/>
              </a:ext>
            </a:extLst>
          </p:cNvPr>
          <p:cNvCxnSpPr>
            <a:cxnSpLocks/>
            <a:endCxn id="94" idx="3"/>
          </p:cNvCxnSpPr>
          <p:nvPr/>
        </p:nvCxnSpPr>
        <p:spPr>
          <a:xfrm flipH="1">
            <a:off x="8298532" y="6939818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822A7B7-AA57-87C4-A844-59848EF4C81B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8298532" y="6651786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33">
            <a:extLst>
              <a:ext uri="{FF2B5EF4-FFF2-40B4-BE49-F238E27FC236}">
                <a16:creationId xmlns:a16="http://schemas.microsoft.com/office/drawing/2014/main" id="{ECE2B33F-B39D-3F1E-276B-940B67D3A18D}"/>
              </a:ext>
            </a:extLst>
          </p:cNvPr>
          <p:cNvSpPr txBox="1"/>
          <p:nvPr/>
        </p:nvSpPr>
        <p:spPr>
          <a:xfrm>
            <a:off x="10098732" y="3807470"/>
            <a:ext cx="500451" cy="148838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/>
              <a:t>연습탄두부</a:t>
            </a:r>
            <a:endParaRPr lang="en-US" altLang="ko-KR" sz="800" dirty="0"/>
          </a:p>
          <a:p>
            <a:r>
              <a:rPr lang="en-US" altLang="ko-KR" sz="800" dirty="0"/>
              <a:t>(Serial)</a:t>
            </a:r>
            <a:endParaRPr lang="ko-KR" altLang="en-US" sz="8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D9C6A64-7DDE-5215-CCA5-F6E5A05E913E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8802588" y="4962009"/>
            <a:ext cx="1296144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35">
            <a:extLst>
              <a:ext uri="{FF2B5EF4-FFF2-40B4-BE49-F238E27FC236}">
                <a16:creationId xmlns:a16="http://schemas.microsoft.com/office/drawing/2014/main" id="{8C6A47F9-43FB-98DA-7E79-3AC707FA60AE}"/>
              </a:ext>
            </a:extLst>
          </p:cNvPr>
          <p:cNvSpPr txBox="1"/>
          <p:nvPr/>
        </p:nvSpPr>
        <p:spPr>
          <a:xfrm>
            <a:off x="10098732" y="4887590"/>
            <a:ext cx="500451" cy="148838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Equipment</a:t>
            </a:r>
          </a:p>
          <a:p>
            <a:r>
              <a:rPr lang="en-US" altLang="ko-KR" dirty="0"/>
              <a:t>(GbE)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0BD5919-903F-708E-BA69-31D95256B4E8}"/>
              </a:ext>
            </a:extLst>
          </p:cNvPr>
          <p:cNvSpPr/>
          <p:nvPr/>
        </p:nvSpPr>
        <p:spPr>
          <a:xfrm>
            <a:off x="2897932" y="5031606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GTP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0C032EE-59CF-635A-4A1C-9400E1DB3D9D}"/>
              </a:ext>
            </a:extLst>
          </p:cNvPr>
          <p:cNvSpPr/>
          <p:nvPr/>
        </p:nvSpPr>
        <p:spPr>
          <a:xfrm>
            <a:off x="2897932" y="4455542"/>
            <a:ext cx="108012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Packaging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8CF7DDB-75D6-B702-31FC-0AEB5662ECF5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978052" y="467156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66">
            <a:extLst>
              <a:ext uri="{FF2B5EF4-FFF2-40B4-BE49-F238E27FC236}">
                <a16:creationId xmlns:a16="http://schemas.microsoft.com/office/drawing/2014/main" id="{FF4A06CB-6F07-1361-6F73-85F0223324D6}"/>
              </a:ext>
            </a:extLst>
          </p:cNvPr>
          <p:cNvSpPr txBox="1"/>
          <p:nvPr/>
        </p:nvSpPr>
        <p:spPr>
          <a:xfrm>
            <a:off x="4122068" y="4527550"/>
            <a:ext cx="500451" cy="28803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Processing</a:t>
            </a:r>
          </a:p>
          <a:p>
            <a:r>
              <a:rPr lang="en-US" altLang="ko-KR" sz="800" dirty="0"/>
              <a:t>Data</a:t>
            </a:r>
            <a:endParaRPr lang="ko-KR" altLang="en-US" sz="800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32ECCB5-FFA2-39F4-AE85-98FE8353D74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62028" y="3303412"/>
            <a:ext cx="0" cy="115213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6129EA6-ED44-5021-F4A0-77E867B92C9E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3113956" y="488759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FD6E8E0-8F90-F396-9884-DF70903F0FA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3762028" y="4887590"/>
            <a:ext cx="0" cy="144016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688B378-FC3D-4823-EA97-4AC38A24B2BD}"/>
              </a:ext>
            </a:extLst>
          </p:cNvPr>
          <p:cNvCxnSpPr>
            <a:cxnSpLocks/>
            <a:stCxn id="103" idx="1"/>
            <a:endCxn id="111" idx="3"/>
          </p:cNvCxnSpPr>
          <p:nvPr/>
        </p:nvCxnSpPr>
        <p:spPr>
          <a:xfrm flipH="1">
            <a:off x="2390271" y="5247630"/>
            <a:ext cx="507661" cy="241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97">
            <a:extLst>
              <a:ext uri="{FF2B5EF4-FFF2-40B4-BE49-F238E27FC236}">
                <a16:creationId xmlns:a16="http://schemas.microsoft.com/office/drawing/2014/main" id="{E6EDDF0D-E5DA-732C-7038-761A096C4E90}"/>
              </a:ext>
            </a:extLst>
          </p:cNvPr>
          <p:cNvSpPr txBox="1"/>
          <p:nvPr/>
        </p:nvSpPr>
        <p:spPr>
          <a:xfrm>
            <a:off x="1889820" y="5175622"/>
            <a:ext cx="500451" cy="148838"/>
          </a:xfrm>
          <a:prstGeom prst="rect">
            <a:avLst/>
          </a:prstGeom>
          <a:noFill/>
        </p:spPr>
        <p:txBody>
          <a:bodyPr wrap="none" lIns="36000" tIns="0" rIns="36000" bIns="0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/>
              <a:t>Test Equipment</a:t>
            </a:r>
          </a:p>
          <a:p>
            <a:pPr algn="r"/>
            <a:r>
              <a:rPr lang="en-US" altLang="ko-KR" sz="800" dirty="0"/>
              <a:t>(GT)</a:t>
            </a:r>
            <a:endParaRPr lang="ko-KR" altLang="en-US" sz="8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8A6C20F-BDA9-270C-7838-3F7238F5B359}"/>
              </a:ext>
            </a:extLst>
          </p:cNvPr>
          <p:cNvSpPr/>
          <p:nvPr/>
        </p:nvSpPr>
        <p:spPr>
          <a:xfrm>
            <a:off x="9450660" y="6975822"/>
            <a:ext cx="1440160" cy="64807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0975" algn="l"/>
              </a:tabLst>
            </a:pPr>
            <a:r>
              <a:rPr lang="en-US" altLang="ko-KR" sz="1000" dirty="0">
                <a:solidFill>
                  <a:schemeClr val="accent1"/>
                </a:solidFill>
              </a:rPr>
              <a:t>BF	: Beam Former</a:t>
            </a:r>
          </a:p>
          <a:p>
            <a:pPr>
              <a:tabLst>
                <a:tab pos="180975" algn="l"/>
              </a:tabLst>
            </a:pPr>
            <a:r>
              <a:rPr lang="en-US" altLang="ko-KR" sz="1000" dirty="0">
                <a:solidFill>
                  <a:schemeClr val="accent1"/>
                </a:solidFill>
              </a:rPr>
              <a:t>TD	: Target Detector</a:t>
            </a:r>
          </a:p>
          <a:p>
            <a:pPr>
              <a:tabLst>
                <a:tab pos="180975" algn="l"/>
              </a:tabLst>
            </a:pPr>
            <a:r>
              <a:rPr lang="en-US" altLang="ko-KR" sz="1000" dirty="0">
                <a:solidFill>
                  <a:schemeClr val="accent1"/>
                </a:solidFill>
              </a:rPr>
              <a:t>DF	: Direction Finder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50600D5-B633-D909-CCE5-516DF9E96F10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2248" y="4023494"/>
            <a:ext cx="0" cy="216024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C209CC6-08DF-FCD8-F178-0BF244CB619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7182408" y="4023494"/>
            <a:ext cx="0" cy="216024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3122CD7-14E7-FDB3-EA02-D8E1DB9044DD}"/>
              </a:ext>
            </a:extLst>
          </p:cNvPr>
          <p:cNvSpPr/>
          <p:nvPr/>
        </p:nvSpPr>
        <p:spPr>
          <a:xfrm>
            <a:off x="9234636" y="3087390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2788AB-369A-4114-00C2-2AD25349EDF1}"/>
              </a:ext>
            </a:extLst>
          </p:cNvPr>
          <p:cNvSpPr/>
          <p:nvPr/>
        </p:nvSpPr>
        <p:spPr>
          <a:xfrm>
            <a:off x="9090620" y="2799358"/>
            <a:ext cx="720080" cy="136815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AH FPGA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E66539E-9F01-A230-E1C8-480F46C566A7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8802588" y="3303414"/>
            <a:ext cx="432048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47657E6-DBB2-51F3-9A53-F8F89E8441A8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>
            <a:off x="9666684" y="3879478"/>
            <a:ext cx="432048" cy="241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B1517EA-CF86-825F-F27B-4EB19510AE03}"/>
              </a:ext>
            </a:extLst>
          </p:cNvPr>
          <p:cNvSpPr/>
          <p:nvPr/>
        </p:nvSpPr>
        <p:spPr>
          <a:xfrm>
            <a:off x="9234636" y="3663454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3E5583-C5D7-15B7-33F7-901642C7A4D9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8802588" y="3879478"/>
            <a:ext cx="432048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0124C7-A53B-EF21-26F4-2387CDB2388F}"/>
              </a:ext>
            </a:extLst>
          </p:cNvPr>
          <p:cNvSpPr/>
          <p:nvPr/>
        </p:nvSpPr>
        <p:spPr>
          <a:xfrm>
            <a:off x="21730008" y="5497511"/>
            <a:ext cx="576064" cy="2520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DRC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F9D74C7-DA1C-6322-714B-AE988D76B959}"/>
              </a:ext>
            </a:extLst>
          </p:cNvPr>
          <p:cNvSpPr/>
          <p:nvPr/>
        </p:nvSpPr>
        <p:spPr>
          <a:xfrm>
            <a:off x="21730008" y="8161807"/>
            <a:ext cx="576064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PSC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D0758D10-6EE4-2A8E-5506-E056CEBA0708}"/>
              </a:ext>
            </a:extLst>
          </p:cNvPr>
          <p:cNvSpPr/>
          <p:nvPr/>
        </p:nvSpPr>
        <p:spPr>
          <a:xfrm>
            <a:off x="21722512" y="3337138"/>
            <a:ext cx="7931285" cy="5616102"/>
          </a:xfrm>
          <a:custGeom>
            <a:avLst/>
            <a:gdLst>
              <a:gd name="connsiteX0" fmla="*/ 0 w 7931285"/>
              <a:gd name="connsiteY0" fmla="*/ 0 h 5616102"/>
              <a:gd name="connsiteX1" fmla="*/ 0 w 7931285"/>
              <a:gd name="connsiteY1" fmla="*/ 1945532 h 5616102"/>
              <a:gd name="connsiteX2" fmla="*/ 726332 w 7931285"/>
              <a:gd name="connsiteY2" fmla="*/ 1945532 h 5616102"/>
              <a:gd name="connsiteX3" fmla="*/ 726332 w 7931285"/>
              <a:gd name="connsiteY3" fmla="*/ 5616102 h 5616102"/>
              <a:gd name="connsiteX4" fmla="*/ 7931285 w 7931285"/>
              <a:gd name="connsiteY4" fmla="*/ 5616102 h 5616102"/>
              <a:gd name="connsiteX5" fmla="*/ 7931285 w 7931285"/>
              <a:gd name="connsiteY5" fmla="*/ 0 h 5616102"/>
              <a:gd name="connsiteX6" fmla="*/ 0 w 7931285"/>
              <a:gd name="connsiteY6" fmla="*/ 0 h 561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1285" h="5616102">
                <a:moveTo>
                  <a:pt x="0" y="0"/>
                </a:moveTo>
                <a:lnTo>
                  <a:pt x="0" y="1945532"/>
                </a:lnTo>
                <a:lnTo>
                  <a:pt x="726332" y="1945532"/>
                </a:lnTo>
                <a:lnTo>
                  <a:pt x="726332" y="5616102"/>
                </a:lnTo>
                <a:lnTo>
                  <a:pt x="7931285" y="5616102"/>
                </a:lnTo>
                <a:lnTo>
                  <a:pt x="793128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SPC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4" name="슬라이드 번호 개체 틀 3">
            <a:extLst>
              <a:ext uri="{FF2B5EF4-FFF2-40B4-BE49-F238E27FC236}">
                <a16:creationId xmlns:a16="http://schemas.microsoft.com/office/drawing/2014/main" id="{853BCD97-CFFB-0FFA-2ABE-1BE8B68F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826352" y="9241794"/>
            <a:ext cx="720080" cy="241598"/>
          </a:xfrm>
        </p:spPr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145" name="제목 4">
            <a:extLst>
              <a:ext uri="{FF2B5EF4-FFF2-40B4-BE49-F238E27FC236}">
                <a16:creationId xmlns:a16="http://schemas.microsoft.com/office/drawing/2014/main" id="{E96FADC7-1D5F-F074-539B-899CD31D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928" y="2696210"/>
            <a:ext cx="2248647" cy="344128"/>
          </a:xfrm>
        </p:spPr>
        <p:txBody>
          <a:bodyPr wrap="none">
            <a:noAutofit/>
          </a:bodyPr>
          <a:lstStyle/>
          <a:p>
            <a:r>
              <a:rPr lang="ko-KR" altLang="en-US" sz="6000" dirty="0"/>
              <a:t>신호처리 블록도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01AC60-CD14-CD56-732F-3683D93749CC}"/>
              </a:ext>
            </a:extLst>
          </p:cNvPr>
          <p:cNvSpPr/>
          <p:nvPr/>
        </p:nvSpPr>
        <p:spPr>
          <a:xfrm>
            <a:off x="22386082" y="4129361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Beam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Former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FADAEF6-AB7E-F731-9CB6-808C2BA67E34}"/>
              </a:ext>
            </a:extLst>
          </p:cNvPr>
          <p:cNvCxnSpPr>
            <a:cxnSpLocks/>
            <a:stCxn id="154" idx="3"/>
            <a:endCxn id="146" idx="1"/>
          </p:cNvCxnSpPr>
          <p:nvPr/>
        </p:nvCxnSpPr>
        <p:spPr>
          <a:xfrm>
            <a:off x="22242066" y="4345383"/>
            <a:ext cx="144016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82175BD-9D94-8F30-ABAE-955592B21829}"/>
              </a:ext>
            </a:extLst>
          </p:cNvPr>
          <p:cNvSpPr/>
          <p:nvPr/>
        </p:nvSpPr>
        <p:spPr>
          <a:xfrm>
            <a:off x="21810018" y="3481287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B0BA0C7-1D47-8371-81C2-A7F7C0DC0B96}"/>
              </a:ext>
            </a:extLst>
          </p:cNvPr>
          <p:cNvCxnSpPr>
            <a:cxnSpLocks/>
            <a:stCxn id="188" idx="3"/>
            <a:endCxn id="151" idx="1"/>
          </p:cNvCxnSpPr>
          <p:nvPr/>
        </p:nvCxnSpPr>
        <p:spPr>
          <a:xfrm flipV="1">
            <a:off x="21438371" y="3697311"/>
            <a:ext cx="371647" cy="2415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4F419D2-E72B-92EE-3F56-C8720763B19D}"/>
              </a:ext>
            </a:extLst>
          </p:cNvPr>
          <p:cNvSpPr/>
          <p:nvPr/>
        </p:nvSpPr>
        <p:spPr>
          <a:xfrm>
            <a:off x="21810018" y="4129359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GTP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3DA0A340-3820-086B-9259-98791BC78AF5}"/>
              </a:ext>
            </a:extLst>
          </p:cNvPr>
          <p:cNvCxnSpPr>
            <a:cxnSpLocks/>
            <a:stCxn id="189" idx="3"/>
            <a:endCxn id="154" idx="1"/>
          </p:cNvCxnSpPr>
          <p:nvPr/>
        </p:nvCxnSpPr>
        <p:spPr>
          <a:xfrm flipV="1">
            <a:off x="21438371" y="4345383"/>
            <a:ext cx="371647" cy="2413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96FA06F-C97C-EFE2-55C0-A393609CE308}"/>
              </a:ext>
            </a:extLst>
          </p:cNvPr>
          <p:cNvSpPr/>
          <p:nvPr/>
        </p:nvSpPr>
        <p:spPr>
          <a:xfrm>
            <a:off x="23034154" y="4129361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Decim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8B9DCE3-F010-B65B-9D5E-EF6F3AFFE14F}"/>
              </a:ext>
            </a:extLst>
          </p:cNvPr>
          <p:cNvCxnSpPr>
            <a:cxnSpLocks/>
            <a:stCxn id="146" idx="3"/>
            <a:endCxn id="156" idx="1"/>
          </p:cNvCxnSpPr>
          <p:nvPr/>
        </p:nvCxnSpPr>
        <p:spPr>
          <a:xfrm>
            <a:off x="22818130" y="4345384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963B8BF-272D-634C-8828-F8B2C0F7467B}"/>
              </a:ext>
            </a:extLst>
          </p:cNvPr>
          <p:cNvSpPr/>
          <p:nvPr/>
        </p:nvSpPr>
        <p:spPr>
          <a:xfrm>
            <a:off x="23610218" y="4129361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DDC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28848002-B1DB-C63D-8438-03C3877774B5}"/>
              </a:ext>
            </a:extLst>
          </p:cNvPr>
          <p:cNvCxnSpPr>
            <a:cxnSpLocks/>
            <a:stCxn id="156" idx="3"/>
            <a:endCxn id="158" idx="1"/>
          </p:cNvCxnSpPr>
          <p:nvPr/>
        </p:nvCxnSpPr>
        <p:spPr>
          <a:xfrm>
            <a:off x="23466202" y="4345384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BAAF6D7-13C7-5A8F-2345-26AD65F833A7}"/>
              </a:ext>
            </a:extLst>
          </p:cNvPr>
          <p:cNvSpPr/>
          <p:nvPr/>
        </p:nvSpPr>
        <p:spPr>
          <a:xfrm>
            <a:off x="24394304" y="4129363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FFT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0842F22-3FE2-64A6-9343-6A9F1BEA08B8}"/>
              </a:ext>
            </a:extLst>
          </p:cNvPr>
          <p:cNvCxnSpPr>
            <a:cxnSpLocks/>
            <a:stCxn id="158" idx="3"/>
            <a:endCxn id="160" idx="1"/>
          </p:cNvCxnSpPr>
          <p:nvPr/>
        </p:nvCxnSpPr>
        <p:spPr>
          <a:xfrm>
            <a:off x="24042266" y="4345384"/>
            <a:ext cx="352038" cy="2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6CB1754-8AF7-22D5-E3D9-7C85E75EB9CB}"/>
              </a:ext>
            </a:extLst>
          </p:cNvPr>
          <p:cNvSpPr/>
          <p:nvPr/>
        </p:nvSpPr>
        <p:spPr>
          <a:xfrm>
            <a:off x="25762456" y="4129363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Sum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3B31175-9E17-E748-8847-EB5BCE7F0BEF}"/>
              </a:ext>
            </a:extLst>
          </p:cNvPr>
          <p:cNvCxnSpPr>
            <a:cxnSpLocks/>
            <a:stCxn id="177" idx="3"/>
            <a:endCxn id="162" idx="1"/>
          </p:cNvCxnSpPr>
          <p:nvPr/>
        </p:nvCxnSpPr>
        <p:spPr>
          <a:xfrm>
            <a:off x="25402416" y="4345386"/>
            <a:ext cx="36004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순서도: 판단 163">
            <a:extLst>
              <a:ext uri="{FF2B5EF4-FFF2-40B4-BE49-F238E27FC236}">
                <a16:creationId xmlns:a16="http://schemas.microsoft.com/office/drawing/2014/main" id="{DE10BCBD-078C-4625-052B-C3972690022A}"/>
              </a:ext>
            </a:extLst>
          </p:cNvPr>
          <p:cNvSpPr/>
          <p:nvPr/>
        </p:nvSpPr>
        <p:spPr>
          <a:xfrm>
            <a:off x="26626552" y="4201371"/>
            <a:ext cx="432048" cy="28803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Comp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D2BE41-8937-546C-2330-5D541800BB8F}"/>
              </a:ext>
            </a:extLst>
          </p:cNvPr>
          <p:cNvCxnSpPr>
            <a:cxnSpLocks/>
            <a:stCxn id="162" idx="3"/>
            <a:endCxn id="164" idx="1"/>
          </p:cNvCxnSpPr>
          <p:nvPr/>
        </p:nvCxnSpPr>
        <p:spPr>
          <a:xfrm>
            <a:off x="26194504" y="4345386"/>
            <a:ext cx="432048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225A6A9-AC21-D523-A1A1-35C7CFCEA892}"/>
              </a:ext>
            </a:extLst>
          </p:cNvPr>
          <p:cNvSpPr/>
          <p:nvPr/>
        </p:nvSpPr>
        <p:spPr>
          <a:xfrm>
            <a:off x="26194504" y="3481289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Noise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Level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8E9879E-9DEE-720A-E202-903250238B9A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26410528" y="3913335"/>
            <a:ext cx="0" cy="144018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D460006-C73E-15A3-D848-67D08DEAC8E5}"/>
              </a:ext>
            </a:extLst>
          </p:cNvPr>
          <p:cNvCxnSpPr>
            <a:cxnSpLocks/>
          </p:cNvCxnSpPr>
          <p:nvPr/>
        </p:nvCxnSpPr>
        <p:spPr>
          <a:xfrm flipV="1">
            <a:off x="26410528" y="4201369"/>
            <a:ext cx="0" cy="144014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FA0D385-26A1-382E-2A8B-6D2E9E199D44}"/>
              </a:ext>
            </a:extLst>
          </p:cNvPr>
          <p:cNvCxnSpPr>
            <a:cxnSpLocks/>
          </p:cNvCxnSpPr>
          <p:nvPr/>
        </p:nvCxnSpPr>
        <p:spPr>
          <a:xfrm flipV="1">
            <a:off x="26410528" y="4057353"/>
            <a:ext cx="72008" cy="144016"/>
          </a:xfrm>
          <a:prstGeom prst="line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79F6F3F7-1415-1494-CE6C-EE174218FA4C}"/>
              </a:ext>
            </a:extLst>
          </p:cNvPr>
          <p:cNvCxnSpPr>
            <a:cxnSpLocks/>
            <a:stCxn id="166" idx="3"/>
          </p:cNvCxnSpPr>
          <p:nvPr/>
        </p:nvCxnSpPr>
        <p:spPr>
          <a:xfrm>
            <a:off x="26626552" y="3697312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EA712A7E-F1E3-97A4-7ACA-66157820BCA6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26842576" y="3697313"/>
            <a:ext cx="0" cy="504058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6935A72-54ED-60FB-6B36-4790132EBA32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25254795" y="3625303"/>
            <a:ext cx="939709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7C493B0-BC9E-36A2-E360-9543E1593E77}"/>
              </a:ext>
            </a:extLst>
          </p:cNvPr>
          <p:cNvSpPr txBox="1"/>
          <p:nvPr/>
        </p:nvSpPr>
        <p:spPr>
          <a:xfrm>
            <a:off x="24754344" y="3550884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/>
              <a:t>Depth/Speed/Gain</a:t>
            </a:r>
            <a:endParaRPr lang="ko-KR" altLang="en-US" sz="800" dirty="0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F070BC5-1194-6116-59E0-ACEAB1796A9D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27274624" y="4345383"/>
            <a:ext cx="0" cy="216024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348144E-3394-D259-C1C6-BCF5DC7CFE62}"/>
              </a:ext>
            </a:extLst>
          </p:cNvPr>
          <p:cNvSpPr/>
          <p:nvPr/>
        </p:nvSpPr>
        <p:spPr>
          <a:xfrm>
            <a:off x="27058600" y="4561407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index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997AB24-2715-045B-429C-792F9FABD917}"/>
              </a:ext>
            </a:extLst>
          </p:cNvPr>
          <p:cNvSpPr/>
          <p:nvPr/>
        </p:nvSpPr>
        <p:spPr>
          <a:xfrm>
            <a:off x="24970368" y="4129363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Power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Spect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18ACB70-73A6-3225-B288-17B2C6EDCEE4}"/>
              </a:ext>
            </a:extLst>
          </p:cNvPr>
          <p:cNvCxnSpPr>
            <a:cxnSpLocks/>
            <a:stCxn id="160" idx="3"/>
            <a:endCxn id="177" idx="1"/>
          </p:cNvCxnSpPr>
          <p:nvPr/>
        </p:nvCxnSpPr>
        <p:spPr>
          <a:xfrm>
            <a:off x="24826352" y="4345386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3D9B323-8268-17E6-8D38-A97F67419052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25546432" y="4777430"/>
            <a:ext cx="1512168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AD5DB0C0-4B51-9FBD-434B-08C10D653591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27058600" y="4345386"/>
            <a:ext cx="108012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F40CF8D6-C88A-F4C8-92EE-34BB3E0D4A83}"/>
              </a:ext>
            </a:extLst>
          </p:cNvPr>
          <p:cNvCxnSpPr>
            <a:cxnSpLocks/>
          </p:cNvCxnSpPr>
          <p:nvPr/>
        </p:nvCxnSpPr>
        <p:spPr>
          <a:xfrm>
            <a:off x="24186282" y="4345383"/>
            <a:ext cx="0" cy="3744416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795D1E75-AB0C-3A4A-FEE5-27D24847A3E7}"/>
              </a:ext>
            </a:extLst>
          </p:cNvPr>
          <p:cNvSpPr txBox="1"/>
          <p:nvPr/>
        </p:nvSpPr>
        <p:spPr>
          <a:xfrm>
            <a:off x="22954144" y="3841327"/>
            <a:ext cx="500451" cy="29285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S</a:t>
            </a:r>
          </a:p>
          <a:p>
            <a:pPr algn="ctr"/>
            <a:r>
              <a:rPr lang="en-US" altLang="ko-KR" sz="800" dirty="0"/>
              <a:t>beam</a:t>
            </a:r>
            <a:endParaRPr lang="ko-KR" altLang="en-US" sz="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154D32-C2F3-14DE-2063-38ADA448AFE6}"/>
              </a:ext>
            </a:extLst>
          </p:cNvPr>
          <p:cNvSpPr txBox="1"/>
          <p:nvPr/>
        </p:nvSpPr>
        <p:spPr>
          <a:xfrm>
            <a:off x="22954144" y="6433615"/>
            <a:ext cx="504056" cy="29285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dirty="0"/>
              <a:t>U/D/R/L</a:t>
            </a:r>
          </a:p>
          <a:p>
            <a:pPr algn="ctr"/>
            <a:r>
              <a:rPr lang="en-US" altLang="ko-KR" sz="800" dirty="0"/>
              <a:t>beam</a:t>
            </a:r>
            <a:endParaRPr lang="ko-KR" altLang="en-US" sz="800" dirty="0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C72228F-28EF-674E-4D28-6729043286A7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27274624" y="4993453"/>
            <a:ext cx="0" cy="1800202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88ABFEFC-E90A-0A89-4A4B-610B5859B07D}"/>
              </a:ext>
            </a:extLst>
          </p:cNvPr>
          <p:cNvSpPr txBox="1"/>
          <p:nvPr/>
        </p:nvSpPr>
        <p:spPr>
          <a:xfrm>
            <a:off x="27490648" y="4201367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/>
              <a:t>Target</a:t>
            </a:r>
            <a:endParaRPr lang="ko-KR" altLang="en-US" sz="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66A39D-FBA2-E2FE-9364-8B05A49345F1}"/>
              </a:ext>
            </a:extLst>
          </p:cNvPr>
          <p:cNvSpPr txBox="1"/>
          <p:nvPr/>
        </p:nvSpPr>
        <p:spPr>
          <a:xfrm>
            <a:off x="20937920" y="3625307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/>
              <a:t>TX/RX</a:t>
            </a:r>
          </a:p>
          <a:p>
            <a:pPr algn="r"/>
            <a:r>
              <a:rPr lang="en-US" altLang="ko-KR" sz="800" dirty="0"/>
              <a:t>Control</a:t>
            </a:r>
            <a:endParaRPr lang="ko-KR" altLang="en-US" sz="8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3A776A7-CEC6-FCB9-1E8C-D1B8C8FDCC14}"/>
              </a:ext>
            </a:extLst>
          </p:cNvPr>
          <p:cNvSpPr txBox="1"/>
          <p:nvPr/>
        </p:nvSpPr>
        <p:spPr>
          <a:xfrm>
            <a:off x="20937920" y="4273377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/>
              <a:t>RX</a:t>
            </a:r>
          </a:p>
          <a:p>
            <a:pPr algn="r"/>
            <a:r>
              <a:rPr lang="en-US" altLang="ko-KR" sz="800" dirty="0"/>
              <a:t>Chan</a:t>
            </a:r>
            <a:endParaRPr lang="ko-KR" altLang="en-US" sz="800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565C01C-C2E4-EB8B-86C7-B87DE70EA3C4}"/>
              </a:ext>
            </a:extLst>
          </p:cNvPr>
          <p:cNvSpPr/>
          <p:nvPr/>
        </p:nvSpPr>
        <p:spPr>
          <a:xfrm>
            <a:off x="25762456" y="5209477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Range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Doppler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F2C7E2-541A-FF1B-CCF8-8BA34A41121A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25546432" y="5425500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37A2BB-355B-6AA9-8D9C-247E7BF36092}"/>
              </a:ext>
            </a:extLst>
          </p:cNvPr>
          <p:cNvSpPr/>
          <p:nvPr/>
        </p:nvSpPr>
        <p:spPr>
          <a:xfrm>
            <a:off x="24394304" y="8377831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Match’d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Filter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F196AA50-E858-1B46-3825-10D4FE2CA2B2}"/>
              </a:ext>
            </a:extLst>
          </p:cNvPr>
          <p:cNvCxnSpPr>
            <a:cxnSpLocks/>
            <a:endCxn id="228" idx="1"/>
          </p:cNvCxnSpPr>
          <p:nvPr/>
        </p:nvCxnSpPr>
        <p:spPr>
          <a:xfrm>
            <a:off x="24186282" y="7585742"/>
            <a:ext cx="208022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0ECDB8C-FC59-FCF8-5DA8-7F5AB312A5AB}"/>
              </a:ext>
            </a:extLst>
          </p:cNvPr>
          <p:cNvSpPr/>
          <p:nvPr/>
        </p:nvSpPr>
        <p:spPr>
          <a:xfrm>
            <a:off x="26410528" y="5209477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CFAR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59B00C6-6BE6-DC75-FD71-89CCF74DC696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>
            <a:off x="26194504" y="5425500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DF38D398-D405-2E32-C315-601E333654C6}"/>
              </a:ext>
            </a:extLst>
          </p:cNvPr>
          <p:cNvCxnSpPr>
            <a:cxnSpLocks/>
            <a:stCxn id="241" idx="3"/>
            <a:endCxn id="233" idx="1"/>
          </p:cNvCxnSpPr>
          <p:nvPr/>
        </p:nvCxnSpPr>
        <p:spPr>
          <a:xfrm>
            <a:off x="24826352" y="8089798"/>
            <a:ext cx="93610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F70E560-8274-19A8-C912-1D6207E57954}"/>
              </a:ext>
            </a:extLst>
          </p:cNvPr>
          <p:cNvSpPr/>
          <p:nvPr/>
        </p:nvSpPr>
        <p:spPr>
          <a:xfrm>
            <a:off x="25690448" y="3409279"/>
            <a:ext cx="2304256" cy="165618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</a:rPr>
              <a:t>Passive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85D090E-E50B-C291-E353-EE6AA7D6CA88}"/>
              </a:ext>
            </a:extLst>
          </p:cNvPr>
          <p:cNvCxnSpPr>
            <a:cxnSpLocks/>
          </p:cNvCxnSpPr>
          <p:nvPr/>
        </p:nvCxnSpPr>
        <p:spPr>
          <a:xfrm>
            <a:off x="22890138" y="4345383"/>
            <a:ext cx="0" cy="2664296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DADEC37-9B3E-740D-5E9C-70B1EAA43CF7}"/>
              </a:ext>
            </a:extLst>
          </p:cNvPr>
          <p:cNvCxnSpPr>
            <a:cxnSpLocks/>
          </p:cNvCxnSpPr>
          <p:nvPr/>
        </p:nvCxnSpPr>
        <p:spPr>
          <a:xfrm>
            <a:off x="27130608" y="5425503"/>
            <a:ext cx="0" cy="1368152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1A02ACF1-048E-B48B-F8A2-F10B7CD63A59}"/>
              </a:ext>
            </a:extLst>
          </p:cNvPr>
          <p:cNvCxnSpPr>
            <a:cxnSpLocks/>
            <a:stCxn id="195" idx="3"/>
            <a:endCxn id="203" idx="1"/>
          </p:cNvCxnSpPr>
          <p:nvPr/>
        </p:nvCxnSpPr>
        <p:spPr>
          <a:xfrm>
            <a:off x="26842576" y="5425500"/>
            <a:ext cx="648072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613AF68-AAD7-EA40-2E48-7D4F943FD4A5}"/>
              </a:ext>
            </a:extLst>
          </p:cNvPr>
          <p:cNvSpPr/>
          <p:nvPr/>
        </p:nvSpPr>
        <p:spPr>
          <a:xfrm>
            <a:off x="27490648" y="5209477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Group’n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376D823-20B8-A5BD-0B2B-7A433E6E7FDA}"/>
              </a:ext>
            </a:extLst>
          </p:cNvPr>
          <p:cNvSpPr/>
          <p:nvPr/>
        </p:nvSpPr>
        <p:spPr>
          <a:xfrm>
            <a:off x="28138720" y="4129359"/>
            <a:ext cx="576064" cy="4680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Packag’n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78C3DC3-8DB4-76BA-8FBE-C88BFF563B9E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27922696" y="5425500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C72776C-7F7D-80A5-0490-C26590F2D043}"/>
              </a:ext>
            </a:extLst>
          </p:cNvPr>
          <p:cNvSpPr/>
          <p:nvPr/>
        </p:nvSpPr>
        <p:spPr>
          <a:xfrm>
            <a:off x="26410528" y="571353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Doppler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Estim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D1D77480-5F9F-9B63-A64C-68998FE7FD11}"/>
              </a:ext>
            </a:extLst>
          </p:cNvPr>
          <p:cNvCxnSpPr>
            <a:cxnSpLocks/>
          </p:cNvCxnSpPr>
          <p:nvPr/>
        </p:nvCxnSpPr>
        <p:spPr>
          <a:xfrm>
            <a:off x="26266512" y="5425499"/>
            <a:ext cx="0" cy="50406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D6A849C6-6BA0-5B29-7BF8-2687DD88DF19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26266512" y="592955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A8CD307-1175-928F-8C37-8B8D2E19CC62}"/>
              </a:ext>
            </a:extLst>
          </p:cNvPr>
          <p:cNvSpPr txBox="1"/>
          <p:nvPr/>
        </p:nvSpPr>
        <p:spPr>
          <a:xfrm>
            <a:off x="23674224" y="4633415"/>
            <a:ext cx="500451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/>
              <a:t>FM</a:t>
            </a:r>
            <a:endParaRPr lang="ko-KR" altLang="en-US" sz="8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50A0551-BDD4-F0A3-87C6-4C195C7B8109}"/>
              </a:ext>
            </a:extLst>
          </p:cNvPr>
          <p:cNvSpPr txBox="1"/>
          <p:nvPr/>
        </p:nvSpPr>
        <p:spPr>
          <a:xfrm>
            <a:off x="24106272" y="3985343"/>
            <a:ext cx="500451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/>
              <a:t>Passive,</a:t>
            </a:r>
          </a:p>
          <a:p>
            <a:r>
              <a:rPr lang="en-US" altLang="ko-KR" sz="800" dirty="0"/>
              <a:t>CW</a:t>
            </a:r>
            <a:endParaRPr lang="ko-KR" altLang="en-US" sz="800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99D12EC-E210-CF81-EE62-C79CAB22E5AC}"/>
              </a:ext>
            </a:extLst>
          </p:cNvPr>
          <p:cNvSpPr/>
          <p:nvPr/>
        </p:nvSpPr>
        <p:spPr>
          <a:xfrm>
            <a:off x="25762456" y="6217591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ACM</a:t>
            </a: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8E69D872-BAA4-3642-4EC8-E92AFCF09368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25546432" y="6433614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96870D17-9FCD-C1A9-5690-F045CE0CDCC5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26194504" y="6433614"/>
            <a:ext cx="1944216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0B3346A4-6F40-F3EF-5E75-1CFFE382DE57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26842576" y="5929558"/>
            <a:ext cx="129614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ACAC545-9EE3-284B-551A-6CE75E8B7631}"/>
              </a:ext>
            </a:extLst>
          </p:cNvPr>
          <p:cNvSpPr/>
          <p:nvPr/>
        </p:nvSpPr>
        <p:spPr>
          <a:xfrm>
            <a:off x="24394304" y="679365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FFT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31D5F1B-7B91-60A9-1819-0E88646E27A7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>
            <a:off x="25402416" y="7009678"/>
            <a:ext cx="158417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94FD1BA-FFEF-810E-AD96-6A0AFDA18703}"/>
              </a:ext>
            </a:extLst>
          </p:cNvPr>
          <p:cNvSpPr/>
          <p:nvPr/>
        </p:nvSpPr>
        <p:spPr>
          <a:xfrm>
            <a:off x="24970368" y="679365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Power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Spect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3319D8DB-DB1A-81A0-FAAC-37F8697AEA3F}"/>
              </a:ext>
            </a:extLst>
          </p:cNvPr>
          <p:cNvCxnSpPr>
            <a:cxnSpLocks/>
            <a:stCxn id="215" idx="3"/>
            <a:endCxn id="217" idx="1"/>
          </p:cNvCxnSpPr>
          <p:nvPr/>
        </p:nvCxnSpPr>
        <p:spPr>
          <a:xfrm>
            <a:off x="24826352" y="700967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16E2E2A-F076-40FD-4BF3-20C8034530A1}"/>
              </a:ext>
            </a:extLst>
          </p:cNvPr>
          <p:cNvCxnSpPr>
            <a:cxnSpLocks/>
            <a:stCxn id="224" idx="3"/>
            <a:endCxn id="215" idx="1"/>
          </p:cNvCxnSpPr>
          <p:nvPr/>
        </p:nvCxnSpPr>
        <p:spPr>
          <a:xfrm>
            <a:off x="24042266" y="7009678"/>
            <a:ext cx="352038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17512D8-6A72-DD19-35CE-95E4CAD327A3}"/>
              </a:ext>
            </a:extLst>
          </p:cNvPr>
          <p:cNvSpPr/>
          <p:nvPr/>
        </p:nvSpPr>
        <p:spPr>
          <a:xfrm>
            <a:off x="26986592" y="679365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Bearing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Estim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6D0D90B-0E93-A1F0-9458-1504307AEA95}"/>
              </a:ext>
            </a:extLst>
          </p:cNvPr>
          <p:cNvSpPr txBox="1"/>
          <p:nvPr/>
        </p:nvSpPr>
        <p:spPr>
          <a:xfrm>
            <a:off x="27418640" y="6865663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/>
              <a:t>Azm/</a:t>
            </a:r>
            <a:r>
              <a:rPr lang="en-US" altLang="ko-KR" sz="800" dirty="0" err="1"/>
              <a:t>Elv</a:t>
            </a:r>
            <a:endParaRPr lang="ko-KR" altLang="en-US" sz="800" dirty="0"/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3BAA5FBE-4AD1-7A1C-BCC9-3C4FB990C466}"/>
              </a:ext>
            </a:extLst>
          </p:cNvPr>
          <p:cNvCxnSpPr>
            <a:cxnSpLocks/>
            <a:stCxn id="220" idx="3"/>
          </p:cNvCxnSpPr>
          <p:nvPr/>
        </p:nvCxnSpPr>
        <p:spPr>
          <a:xfrm>
            <a:off x="27418640" y="7009678"/>
            <a:ext cx="7200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E315772-934A-3FCE-4D29-7F2B295558E0}"/>
              </a:ext>
            </a:extLst>
          </p:cNvPr>
          <p:cNvSpPr/>
          <p:nvPr/>
        </p:nvSpPr>
        <p:spPr>
          <a:xfrm>
            <a:off x="23034154" y="679365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Decim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E51FD20-11B0-35CE-CD84-CB0D9B15888F}"/>
              </a:ext>
            </a:extLst>
          </p:cNvPr>
          <p:cNvSpPr/>
          <p:nvPr/>
        </p:nvSpPr>
        <p:spPr>
          <a:xfrm>
            <a:off x="23610218" y="679365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DDC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A13B559-D165-C16E-1924-6883B4867EAC}"/>
              </a:ext>
            </a:extLst>
          </p:cNvPr>
          <p:cNvCxnSpPr>
            <a:cxnSpLocks/>
            <a:stCxn id="223" idx="3"/>
            <a:endCxn id="224" idx="1"/>
          </p:cNvCxnSpPr>
          <p:nvPr/>
        </p:nvCxnSpPr>
        <p:spPr>
          <a:xfrm>
            <a:off x="23466202" y="7009678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A64068B6-A2F7-58E0-2476-8B7F9C4E1B15}"/>
              </a:ext>
            </a:extLst>
          </p:cNvPr>
          <p:cNvCxnSpPr>
            <a:cxnSpLocks/>
          </p:cNvCxnSpPr>
          <p:nvPr/>
        </p:nvCxnSpPr>
        <p:spPr>
          <a:xfrm>
            <a:off x="22890138" y="7009679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6B9B9DB6-97CC-37E9-749F-8B126DC6FFEE}"/>
              </a:ext>
            </a:extLst>
          </p:cNvPr>
          <p:cNvSpPr txBox="1"/>
          <p:nvPr/>
        </p:nvSpPr>
        <p:spPr>
          <a:xfrm>
            <a:off x="23394194" y="7657751"/>
            <a:ext cx="428443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 err="1"/>
              <a:t>FM_Operator</a:t>
            </a:r>
            <a:endParaRPr lang="ko-KR" altLang="en-US" sz="8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A7AE244-345C-C73A-004B-CDCC370D199F}"/>
              </a:ext>
            </a:extLst>
          </p:cNvPr>
          <p:cNvSpPr/>
          <p:nvPr/>
        </p:nvSpPr>
        <p:spPr>
          <a:xfrm>
            <a:off x="24394304" y="7369719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Doppler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Estim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8C5125B6-272D-B776-1FB3-5B2AA52F8A50}"/>
              </a:ext>
            </a:extLst>
          </p:cNvPr>
          <p:cNvCxnSpPr>
            <a:cxnSpLocks/>
            <a:endCxn id="241" idx="1"/>
          </p:cNvCxnSpPr>
          <p:nvPr/>
        </p:nvCxnSpPr>
        <p:spPr>
          <a:xfrm>
            <a:off x="24186282" y="8089798"/>
            <a:ext cx="20802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BA3D0DE3-2463-569C-431E-2A046EA0C019}"/>
              </a:ext>
            </a:extLst>
          </p:cNvPr>
          <p:cNvCxnSpPr>
            <a:cxnSpLocks/>
            <a:stCxn id="227" idx="3"/>
          </p:cNvCxnSpPr>
          <p:nvPr/>
        </p:nvCxnSpPr>
        <p:spPr>
          <a:xfrm>
            <a:off x="23822637" y="7729759"/>
            <a:ext cx="579669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891191BB-7946-FEB3-C132-B6AC9C11E4D6}"/>
              </a:ext>
            </a:extLst>
          </p:cNvPr>
          <p:cNvCxnSpPr>
            <a:cxnSpLocks/>
          </p:cNvCxnSpPr>
          <p:nvPr/>
        </p:nvCxnSpPr>
        <p:spPr>
          <a:xfrm>
            <a:off x="23970258" y="7729759"/>
            <a:ext cx="0" cy="1008112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7CE92ED3-71D8-9383-A889-6922E67339A2}"/>
              </a:ext>
            </a:extLst>
          </p:cNvPr>
          <p:cNvCxnSpPr>
            <a:cxnSpLocks/>
          </p:cNvCxnSpPr>
          <p:nvPr/>
        </p:nvCxnSpPr>
        <p:spPr>
          <a:xfrm>
            <a:off x="25546432" y="4345383"/>
            <a:ext cx="0" cy="2088232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14F51ADF-5FFF-2200-66A3-7782EC5FA7C0}"/>
              </a:ext>
            </a:extLst>
          </p:cNvPr>
          <p:cNvSpPr/>
          <p:nvPr/>
        </p:nvSpPr>
        <p:spPr>
          <a:xfrm>
            <a:off x="25762456" y="787377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Range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Doppler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784F0CB-A0EF-6843-A935-A2422D3E65C3}"/>
              </a:ext>
            </a:extLst>
          </p:cNvPr>
          <p:cNvSpPr/>
          <p:nvPr/>
        </p:nvSpPr>
        <p:spPr>
          <a:xfrm>
            <a:off x="26410528" y="787377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CFAR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C8BA83D-2D99-9B42-90BC-18214E922E61}"/>
              </a:ext>
            </a:extLst>
          </p:cNvPr>
          <p:cNvSpPr/>
          <p:nvPr/>
        </p:nvSpPr>
        <p:spPr>
          <a:xfrm>
            <a:off x="27498650" y="787377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Group’n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2F4ED4F2-5FAE-9807-53A7-7A13556322E4}"/>
              </a:ext>
            </a:extLst>
          </p:cNvPr>
          <p:cNvCxnSpPr>
            <a:cxnSpLocks/>
            <a:stCxn id="233" idx="3"/>
            <a:endCxn id="234" idx="1"/>
          </p:cNvCxnSpPr>
          <p:nvPr/>
        </p:nvCxnSpPr>
        <p:spPr>
          <a:xfrm>
            <a:off x="26194504" y="8089798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862D451-DB00-D067-BAD4-8C011ABCC7DF}"/>
              </a:ext>
            </a:extLst>
          </p:cNvPr>
          <p:cNvSpPr/>
          <p:nvPr/>
        </p:nvSpPr>
        <p:spPr>
          <a:xfrm>
            <a:off x="25690448" y="5137469"/>
            <a:ext cx="2304256" cy="15841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</a:rPr>
              <a:t>Active CW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AD986278-0A85-4661-E273-A87B63E556CB}"/>
              </a:ext>
            </a:extLst>
          </p:cNvPr>
          <p:cNvCxnSpPr>
            <a:cxnSpLocks/>
            <a:stCxn id="234" idx="3"/>
            <a:endCxn id="235" idx="1"/>
          </p:cNvCxnSpPr>
          <p:nvPr/>
        </p:nvCxnSpPr>
        <p:spPr>
          <a:xfrm>
            <a:off x="26842576" y="8089798"/>
            <a:ext cx="65607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DDEA5E9E-C9EC-722E-FDE9-51ED06625937}"/>
              </a:ext>
            </a:extLst>
          </p:cNvPr>
          <p:cNvCxnSpPr>
            <a:cxnSpLocks/>
            <a:stCxn id="228" idx="3"/>
          </p:cNvCxnSpPr>
          <p:nvPr/>
        </p:nvCxnSpPr>
        <p:spPr>
          <a:xfrm>
            <a:off x="24826352" y="7585742"/>
            <a:ext cx="3312368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AFDD1122-1BA2-7A16-DF08-39419C78ADA9}"/>
              </a:ext>
            </a:extLst>
          </p:cNvPr>
          <p:cNvSpPr/>
          <p:nvPr/>
        </p:nvSpPr>
        <p:spPr>
          <a:xfrm>
            <a:off x="24394304" y="7873775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Match’d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Filter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665DD4C7-7DAE-3744-5622-2AD32C1E8664}"/>
              </a:ext>
            </a:extLst>
          </p:cNvPr>
          <p:cNvCxnSpPr>
            <a:cxnSpLocks/>
          </p:cNvCxnSpPr>
          <p:nvPr/>
        </p:nvCxnSpPr>
        <p:spPr>
          <a:xfrm>
            <a:off x="24114274" y="7009679"/>
            <a:ext cx="0" cy="1584176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6B9C472-B96B-65E8-5C27-14FC0B811919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24114274" y="8593854"/>
            <a:ext cx="28003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B8C113B-CA54-9C11-3A62-BDE3FB683646}"/>
              </a:ext>
            </a:extLst>
          </p:cNvPr>
          <p:cNvCxnSpPr>
            <a:cxnSpLocks/>
          </p:cNvCxnSpPr>
          <p:nvPr/>
        </p:nvCxnSpPr>
        <p:spPr>
          <a:xfrm>
            <a:off x="23970258" y="8737871"/>
            <a:ext cx="42404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F600FA1-60C9-81B7-3B02-91243225FDCA}"/>
              </a:ext>
            </a:extLst>
          </p:cNvPr>
          <p:cNvCxnSpPr>
            <a:cxnSpLocks/>
          </p:cNvCxnSpPr>
          <p:nvPr/>
        </p:nvCxnSpPr>
        <p:spPr>
          <a:xfrm>
            <a:off x="23970258" y="8233815"/>
            <a:ext cx="424046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71DFA17-F951-CB7A-34EB-E1B15E060D78}"/>
              </a:ext>
            </a:extLst>
          </p:cNvPr>
          <p:cNvSpPr/>
          <p:nvPr/>
        </p:nvSpPr>
        <p:spPr>
          <a:xfrm>
            <a:off x="26986592" y="8377831"/>
            <a:ext cx="432048" cy="43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Bearing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Estim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E90FB4C-9269-5BF3-8DF3-78C9DEE60C63}"/>
              </a:ext>
            </a:extLst>
          </p:cNvPr>
          <p:cNvCxnSpPr>
            <a:cxnSpLocks/>
            <a:stCxn id="193" idx="3"/>
            <a:endCxn id="246" idx="1"/>
          </p:cNvCxnSpPr>
          <p:nvPr/>
        </p:nvCxnSpPr>
        <p:spPr>
          <a:xfrm>
            <a:off x="24826352" y="8593854"/>
            <a:ext cx="216024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1D9596B-1223-DE01-1876-88558D13249F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27202616" y="8089799"/>
            <a:ext cx="0" cy="288032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8701842D-98E7-DDCE-1BAC-BC4FC436875D}"/>
              </a:ext>
            </a:extLst>
          </p:cNvPr>
          <p:cNvSpPr txBox="1"/>
          <p:nvPr/>
        </p:nvSpPr>
        <p:spPr>
          <a:xfrm>
            <a:off x="27418640" y="8449840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/>
              <a:t>Azm/</a:t>
            </a:r>
            <a:r>
              <a:rPr lang="en-US" altLang="ko-KR" sz="800" dirty="0" err="1"/>
              <a:t>Elv</a:t>
            </a:r>
            <a:endParaRPr lang="ko-KR" altLang="en-US" sz="800" dirty="0"/>
          </a:p>
        </p:txBody>
      </p: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9EACCED1-6689-ED85-B7BA-4FB0B5452302}"/>
              </a:ext>
            </a:extLst>
          </p:cNvPr>
          <p:cNvCxnSpPr>
            <a:cxnSpLocks/>
            <a:stCxn id="246" idx="3"/>
          </p:cNvCxnSpPr>
          <p:nvPr/>
        </p:nvCxnSpPr>
        <p:spPr>
          <a:xfrm>
            <a:off x="27418640" y="8593854"/>
            <a:ext cx="7200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FE2AEC0-57FF-C1EF-3597-AE403B06CF18}"/>
              </a:ext>
            </a:extLst>
          </p:cNvPr>
          <p:cNvSpPr/>
          <p:nvPr/>
        </p:nvSpPr>
        <p:spPr>
          <a:xfrm>
            <a:off x="23098160" y="7297711"/>
            <a:ext cx="4896544" cy="158417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</a:rPr>
              <a:t>Active FM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8D1C31FA-A305-E3B1-190D-666BD204F073}"/>
              </a:ext>
            </a:extLst>
          </p:cNvPr>
          <p:cNvCxnSpPr>
            <a:cxnSpLocks/>
            <a:stCxn id="235" idx="3"/>
          </p:cNvCxnSpPr>
          <p:nvPr/>
        </p:nvCxnSpPr>
        <p:spPr>
          <a:xfrm>
            <a:off x="27930698" y="8089798"/>
            <a:ext cx="208022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94597C-D82F-ECBF-675A-C24B808D43A3}"/>
              </a:ext>
            </a:extLst>
          </p:cNvPr>
          <p:cNvSpPr/>
          <p:nvPr/>
        </p:nvSpPr>
        <p:spPr>
          <a:xfrm>
            <a:off x="28930808" y="6073575"/>
            <a:ext cx="57606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Interface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8FBCFC-E15A-BB0C-B9ED-F6C2A7D5B69D}"/>
              </a:ext>
            </a:extLst>
          </p:cNvPr>
          <p:cNvSpPr/>
          <p:nvPr/>
        </p:nvSpPr>
        <p:spPr>
          <a:xfrm>
            <a:off x="21810018" y="4777431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SERDES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3EEFB35D-4B53-F476-E56D-7D0B4C7FC709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>
            <a:off x="22026042" y="5209479"/>
            <a:ext cx="0" cy="3600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93E0B03-CF9B-8029-0ABB-76FB2D42C170}"/>
              </a:ext>
            </a:extLst>
          </p:cNvPr>
          <p:cNvCxnSpPr>
            <a:cxnSpLocks/>
            <a:stCxn id="154" idx="2"/>
            <a:endCxn id="254" idx="0"/>
          </p:cNvCxnSpPr>
          <p:nvPr/>
        </p:nvCxnSpPr>
        <p:spPr>
          <a:xfrm>
            <a:off x="22026042" y="4561407"/>
            <a:ext cx="0" cy="216024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FBFC9A0-9974-2A4E-302B-2F8375EFFB77}"/>
              </a:ext>
            </a:extLst>
          </p:cNvPr>
          <p:cNvCxnSpPr>
            <a:cxnSpLocks/>
            <a:stCxn id="258" idx="1"/>
            <a:endCxn id="254" idx="3"/>
          </p:cNvCxnSpPr>
          <p:nvPr/>
        </p:nvCxnSpPr>
        <p:spPr>
          <a:xfrm flipH="1">
            <a:off x="22242066" y="4993455"/>
            <a:ext cx="136015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3764C40-EEA4-BD2A-D848-7043F5841B19}"/>
              </a:ext>
            </a:extLst>
          </p:cNvPr>
          <p:cNvSpPr txBox="1"/>
          <p:nvPr/>
        </p:nvSpPr>
        <p:spPr>
          <a:xfrm>
            <a:off x="22378081" y="4921447"/>
            <a:ext cx="360040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/>
              <a:t>data</a:t>
            </a: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1235C852-FBB8-D301-8A32-4917E9FA720B}"/>
              </a:ext>
            </a:extLst>
          </p:cNvPr>
          <p:cNvSpPr/>
          <p:nvPr/>
        </p:nvSpPr>
        <p:spPr>
          <a:xfrm>
            <a:off x="21810018" y="5569519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SERDES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8618350-CF0B-1BB6-0B79-3C9CAAE33565}"/>
              </a:ext>
            </a:extLst>
          </p:cNvPr>
          <p:cNvSpPr/>
          <p:nvPr/>
        </p:nvSpPr>
        <p:spPr>
          <a:xfrm>
            <a:off x="21810018" y="6145583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Buffer’n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3B05387-A2CD-7E7B-6B28-75F41C0FA13E}"/>
              </a:ext>
            </a:extLst>
          </p:cNvPr>
          <p:cNvSpPr/>
          <p:nvPr/>
        </p:nvSpPr>
        <p:spPr>
          <a:xfrm>
            <a:off x="21810018" y="6721647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Manag’r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CAEBEB7B-BBA9-18A5-E3AE-114DF56E1F35}"/>
              </a:ext>
            </a:extLst>
          </p:cNvPr>
          <p:cNvSpPr/>
          <p:nvPr/>
        </p:nvSpPr>
        <p:spPr>
          <a:xfrm>
            <a:off x="21810018" y="7297711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SSD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7C0486D-1605-6B30-4C5E-8E499E6E2488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>
            <a:off x="22026042" y="6001567"/>
            <a:ext cx="0" cy="1440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6211E78A-41AE-3EE3-DA27-FC5071A7188C}"/>
              </a:ext>
            </a:extLst>
          </p:cNvPr>
          <p:cNvCxnSpPr>
            <a:cxnSpLocks/>
            <a:stCxn id="260" idx="2"/>
            <a:endCxn id="261" idx="0"/>
          </p:cNvCxnSpPr>
          <p:nvPr/>
        </p:nvCxnSpPr>
        <p:spPr>
          <a:xfrm>
            <a:off x="22026042" y="6577631"/>
            <a:ext cx="0" cy="1440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90DB9F65-9048-2E4D-FFCC-CE14153CC27E}"/>
              </a:ext>
            </a:extLst>
          </p:cNvPr>
          <p:cNvCxnSpPr>
            <a:cxnSpLocks/>
            <a:stCxn id="261" idx="2"/>
            <a:endCxn id="262" idx="0"/>
          </p:cNvCxnSpPr>
          <p:nvPr/>
        </p:nvCxnSpPr>
        <p:spPr>
          <a:xfrm>
            <a:off x="22026042" y="7153695"/>
            <a:ext cx="0" cy="1440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914791E5-8538-FCFD-1C09-A637E03560A2}"/>
              </a:ext>
            </a:extLst>
          </p:cNvPr>
          <p:cNvSpPr/>
          <p:nvPr/>
        </p:nvSpPr>
        <p:spPr>
          <a:xfrm>
            <a:off x="21810018" y="8377831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DC-DC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8FBE7039-0489-09E1-3A5E-980D416300AE}"/>
              </a:ext>
            </a:extLst>
          </p:cNvPr>
          <p:cNvCxnSpPr>
            <a:cxnSpLocks/>
            <a:stCxn id="268" idx="3"/>
            <a:endCxn id="266" idx="1"/>
          </p:cNvCxnSpPr>
          <p:nvPr/>
        </p:nvCxnSpPr>
        <p:spPr>
          <a:xfrm>
            <a:off x="21438371" y="8593855"/>
            <a:ext cx="37164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9904057-F893-CDBD-AB71-382EF18DA5B9}"/>
              </a:ext>
            </a:extLst>
          </p:cNvPr>
          <p:cNvSpPr txBox="1"/>
          <p:nvPr/>
        </p:nvSpPr>
        <p:spPr>
          <a:xfrm>
            <a:off x="20937920" y="8519436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/>
              <a:t>+210V</a:t>
            </a:r>
            <a:endParaRPr lang="ko-KR" altLang="en-US" sz="800" dirty="0"/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3903AA17-C857-50A5-6EFC-362708F6E73F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22242066" y="8593855"/>
            <a:ext cx="136014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C539E093-5BE6-A67A-1564-9B8CAB4A98ED}"/>
              </a:ext>
            </a:extLst>
          </p:cNvPr>
          <p:cNvCxnSpPr>
            <a:cxnSpLocks/>
            <a:stCxn id="204" idx="3"/>
            <a:endCxn id="253" idx="1"/>
          </p:cNvCxnSpPr>
          <p:nvPr/>
        </p:nvCxnSpPr>
        <p:spPr>
          <a:xfrm>
            <a:off x="28714784" y="6469619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6E505C56-1043-08C4-B28A-E6C8A85895C1}"/>
              </a:ext>
            </a:extLst>
          </p:cNvPr>
          <p:cNvCxnSpPr>
            <a:cxnSpLocks/>
            <a:stCxn id="253" idx="3"/>
            <a:endCxn id="272" idx="1"/>
          </p:cNvCxnSpPr>
          <p:nvPr/>
        </p:nvCxnSpPr>
        <p:spPr>
          <a:xfrm>
            <a:off x="29506872" y="6469619"/>
            <a:ext cx="576064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9D3F04D-006E-0BAC-330D-19310F719A04}"/>
              </a:ext>
            </a:extLst>
          </p:cNvPr>
          <p:cNvSpPr txBox="1"/>
          <p:nvPr/>
        </p:nvSpPr>
        <p:spPr>
          <a:xfrm>
            <a:off x="30082936" y="6361607"/>
            <a:ext cx="288031" cy="21602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/>
              <a:t>GC</a:t>
            </a: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D2E22016-9428-C851-E3D4-4BCC6A893B0B}"/>
              </a:ext>
            </a:extLst>
          </p:cNvPr>
          <p:cNvCxnSpPr>
            <a:cxnSpLocks/>
            <a:stCxn id="274" idx="3"/>
            <a:endCxn id="261" idx="1"/>
          </p:cNvCxnSpPr>
          <p:nvPr/>
        </p:nvCxnSpPr>
        <p:spPr>
          <a:xfrm>
            <a:off x="21438371" y="6937671"/>
            <a:ext cx="371647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5C96365-33D9-45E1-6FB1-768902BFFF99}"/>
              </a:ext>
            </a:extLst>
          </p:cNvPr>
          <p:cNvSpPr txBox="1"/>
          <p:nvPr/>
        </p:nvSpPr>
        <p:spPr>
          <a:xfrm>
            <a:off x="20937920" y="6649639"/>
            <a:ext cx="500451" cy="57606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/>
              <a:t>Data</a:t>
            </a:r>
          </a:p>
          <a:p>
            <a:pPr algn="r"/>
            <a:r>
              <a:rPr lang="en-US" altLang="ko-KR" sz="800" dirty="0"/>
              <a:t>Processor</a:t>
            </a:r>
            <a:endParaRPr lang="ko-KR" altLang="en-US" sz="800" dirty="0"/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B177DAB8-3284-7E6D-FAB3-DE8223637BED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22242066" y="3697311"/>
            <a:ext cx="496054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597E62C-65FF-F5CB-FAC7-DEA1295F460E}"/>
              </a:ext>
            </a:extLst>
          </p:cNvPr>
          <p:cNvSpPr txBox="1"/>
          <p:nvPr/>
        </p:nvSpPr>
        <p:spPr>
          <a:xfrm>
            <a:off x="22738120" y="3622893"/>
            <a:ext cx="500451" cy="14883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/>
              <a:t>Control</a:t>
            </a:r>
            <a:r>
              <a:rPr lang="ko-KR" altLang="en-US" sz="800" dirty="0"/>
              <a:t> </a:t>
            </a:r>
            <a:r>
              <a:rPr lang="en-US" altLang="ko-KR" sz="800" dirty="0"/>
              <a:t>&amp;</a:t>
            </a:r>
            <a:r>
              <a:rPr lang="ko-KR" altLang="en-US" sz="800" dirty="0"/>
              <a:t> </a:t>
            </a:r>
            <a:r>
              <a:rPr lang="en-US" altLang="ko-KR" sz="800" dirty="0"/>
              <a:t>Interface</a:t>
            </a:r>
            <a:endParaRPr lang="ko-KR" altLang="en-US" sz="800" dirty="0"/>
          </a:p>
        </p:txBody>
      </p: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847E3EF2-5FB5-E5A4-3058-C1A1DF8C41CA}"/>
              </a:ext>
            </a:extLst>
          </p:cNvPr>
          <p:cNvCxnSpPr>
            <a:cxnSpLocks/>
          </p:cNvCxnSpPr>
          <p:nvPr/>
        </p:nvCxnSpPr>
        <p:spPr>
          <a:xfrm>
            <a:off x="25546432" y="3769319"/>
            <a:ext cx="648072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E176819-7351-93BC-31E4-DD971B554717}"/>
              </a:ext>
            </a:extLst>
          </p:cNvPr>
          <p:cNvCxnSpPr>
            <a:cxnSpLocks/>
          </p:cNvCxnSpPr>
          <p:nvPr/>
        </p:nvCxnSpPr>
        <p:spPr>
          <a:xfrm flipV="1">
            <a:off x="25546432" y="3769319"/>
            <a:ext cx="0" cy="576064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바닥글 개체 틀 2">
            <a:extLst>
              <a:ext uri="{FF2B5EF4-FFF2-40B4-BE49-F238E27FC236}">
                <a16:creationId xmlns:a16="http://schemas.microsoft.com/office/drawing/2014/main" id="{A3F08B06-F474-5DF1-9FCB-165AD092CD3B}"/>
              </a:ext>
            </a:extLst>
          </p:cNvPr>
          <p:cNvSpPr txBox="1">
            <a:spLocks/>
          </p:cNvSpPr>
          <p:nvPr/>
        </p:nvSpPr>
        <p:spPr>
          <a:xfrm>
            <a:off x="23598833" y="19520872"/>
            <a:ext cx="864096" cy="241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29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0" name="슬라이드 번호 개체 틀 3">
            <a:extLst>
              <a:ext uri="{FF2B5EF4-FFF2-40B4-BE49-F238E27FC236}">
                <a16:creationId xmlns:a16="http://schemas.microsoft.com/office/drawing/2014/main" id="{070F8D02-E511-4810-6004-FBC2E22EF33F}"/>
              </a:ext>
            </a:extLst>
          </p:cNvPr>
          <p:cNvSpPr txBox="1">
            <a:spLocks/>
          </p:cNvSpPr>
          <p:nvPr/>
        </p:nvSpPr>
        <p:spPr>
          <a:xfrm>
            <a:off x="22878753" y="19520872"/>
            <a:ext cx="720080" cy="241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29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1" name="제목 4">
            <a:extLst>
              <a:ext uri="{FF2B5EF4-FFF2-40B4-BE49-F238E27FC236}">
                <a16:creationId xmlns:a16="http://schemas.microsoft.com/office/drawing/2014/main" id="{6C807EE3-87B5-4EE6-EC7F-1B789E6E4AE8}"/>
              </a:ext>
            </a:extLst>
          </p:cNvPr>
          <p:cNvSpPr txBox="1">
            <a:spLocks/>
          </p:cNvSpPr>
          <p:nvPr/>
        </p:nvSpPr>
        <p:spPr>
          <a:xfrm>
            <a:off x="19062329" y="12975288"/>
            <a:ext cx="5191825" cy="3441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>
            <a:lvl1pPr algn="l" defTabSz="403671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94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Passive Processing(</a:t>
            </a:r>
            <a:r>
              <a:rPr lang="ko-KR" altLang="en-US"/>
              <a:t>남수석 </a:t>
            </a:r>
            <a:r>
              <a:rPr lang="en-US" altLang="ko-KR"/>
              <a:t>MatLab 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2A3300F0-EFF0-886D-4B98-3475F93C0EF3}"/>
              </a:ext>
            </a:extLst>
          </p:cNvPr>
          <p:cNvSpPr/>
          <p:nvPr/>
        </p:nvSpPr>
        <p:spPr>
          <a:xfrm>
            <a:off x="19386365" y="16316515"/>
            <a:ext cx="432048" cy="432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Beam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Former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0DA52AD8-1B8D-5D0F-7F5B-97DE623BBD03}"/>
              </a:ext>
            </a:extLst>
          </p:cNvPr>
          <p:cNvCxnSpPr>
            <a:cxnSpLocks/>
            <a:stCxn id="289" idx="3"/>
            <a:endCxn id="282" idx="1"/>
          </p:cNvCxnSpPr>
          <p:nvPr/>
        </p:nvCxnSpPr>
        <p:spPr>
          <a:xfrm>
            <a:off x="19238743" y="16532540"/>
            <a:ext cx="147622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8FEF87A9-CC88-8D65-296E-F66DC352D85F}"/>
              </a:ext>
            </a:extLst>
          </p:cNvPr>
          <p:cNvSpPr/>
          <p:nvPr/>
        </p:nvSpPr>
        <p:spPr>
          <a:xfrm>
            <a:off x="20286465" y="16316515"/>
            <a:ext cx="360040" cy="432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Decim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2:1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5D4CC819-1521-357D-67F2-0BADB1E3762C}"/>
              </a:ext>
            </a:extLst>
          </p:cNvPr>
          <p:cNvCxnSpPr>
            <a:cxnSpLocks/>
            <a:stCxn id="282" idx="3"/>
            <a:endCxn id="290" idx="1"/>
          </p:cNvCxnSpPr>
          <p:nvPr/>
        </p:nvCxnSpPr>
        <p:spPr>
          <a:xfrm>
            <a:off x="19818413" y="16532540"/>
            <a:ext cx="15676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B007FEE7-8513-D440-7853-37C7E0223403}"/>
              </a:ext>
            </a:extLst>
          </p:cNvPr>
          <p:cNvCxnSpPr>
            <a:cxnSpLocks/>
            <a:stCxn id="284" idx="3"/>
          </p:cNvCxnSpPr>
          <p:nvPr/>
        </p:nvCxnSpPr>
        <p:spPr>
          <a:xfrm>
            <a:off x="20646505" y="16532540"/>
            <a:ext cx="144016" cy="0"/>
          </a:xfrm>
          <a:prstGeom prst="line">
            <a:avLst/>
          </a:prstGeom>
          <a:ln w="635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470736B-0870-3B5C-E700-D8E8EDCAAE0F}"/>
              </a:ext>
            </a:extLst>
          </p:cNvPr>
          <p:cNvSpPr/>
          <p:nvPr/>
        </p:nvSpPr>
        <p:spPr>
          <a:xfrm>
            <a:off x="22446705" y="15956476"/>
            <a:ext cx="360040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FFT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24010CC-46DE-31FF-0646-AAC289BEF244}"/>
              </a:ext>
            </a:extLst>
          </p:cNvPr>
          <p:cNvCxnSpPr>
            <a:cxnSpLocks/>
            <a:stCxn id="287" idx="3"/>
            <a:endCxn id="310" idx="1"/>
          </p:cNvCxnSpPr>
          <p:nvPr/>
        </p:nvCxnSpPr>
        <p:spPr>
          <a:xfrm>
            <a:off x="22806745" y="16532540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B955D07-391E-E748-FC3B-10FAEDB2E11E}"/>
              </a:ext>
            </a:extLst>
          </p:cNvPr>
          <p:cNvSpPr txBox="1"/>
          <p:nvPr/>
        </p:nvSpPr>
        <p:spPr>
          <a:xfrm>
            <a:off x="18954317" y="16388591"/>
            <a:ext cx="284426" cy="28789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RX</a:t>
            </a:r>
          </a:p>
          <a:p>
            <a:pPr algn="ctr"/>
            <a:r>
              <a:rPr lang="en-US" altLang="ko-KR" sz="800" dirty="0">
                <a:latin typeface="+mn-ea"/>
              </a:rPr>
              <a:t>Chan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0" name="양쪽 대괄호 289">
            <a:extLst>
              <a:ext uri="{FF2B5EF4-FFF2-40B4-BE49-F238E27FC236}">
                <a16:creationId xmlns:a16="http://schemas.microsoft.com/office/drawing/2014/main" id="{0E3E7937-70C8-7ADF-EE58-A79987CF9A81}"/>
              </a:ext>
            </a:extLst>
          </p:cNvPr>
          <p:cNvSpPr/>
          <p:nvPr/>
        </p:nvSpPr>
        <p:spPr>
          <a:xfrm>
            <a:off x="19975179" y="16172634"/>
            <a:ext cx="144016" cy="719812"/>
          </a:xfrm>
          <a:prstGeom prst="bracketPai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L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E07CDDAE-88AE-5D00-4AD2-5BCA5BADC161}"/>
              </a:ext>
            </a:extLst>
          </p:cNvPr>
          <p:cNvCxnSpPr>
            <a:cxnSpLocks/>
            <a:stCxn id="290" idx="3"/>
            <a:endCxn id="284" idx="1"/>
          </p:cNvCxnSpPr>
          <p:nvPr/>
        </p:nvCxnSpPr>
        <p:spPr>
          <a:xfrm>
            <a:off x="20119195" y="16532540"/>
            <a:ext cx="16727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0E24E9-6B2E-F921-BE92-6D66FDF97039}"/>
              </a:ext>
            </a:extLst>
          </p:cNvPr>
          <p:cNvCxnSpPr>
            <a:cxnSpLocks/>
          </p:cNvCxnSpPr>
          <p:nvPr/>
        </p:nvCxnSpPr>
        <p:spPr>
          <a:xfrm>
            <a:off x="20790521" y="16100492"/>
            <a:ext cx="0" cy="86409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CEDD54CD-777A-5CB5-5035-547751E98A7E}"/>
              </a:ext>
            </a:extLst>
          </p:cNvPr>
          <p:cNvCxnSpPr>
            <a:cxnSpLocks/>
            <a:endCxn id="294" idx="2"/>
          </p:cNvCxnSpPr>
          <p:nvPr/>
        </p:nvCxnSpPr>
        <p:spPr>
          <a:xfrm>
            <a:off x="20790521" y="16100492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순서도: 가산 접합 293">
            <a:extLst>
              <a:ext uri="{FF2B5EF4-FFF2-40B4-BE49-F238E27FC236}">
                <a16:creationId xmlns:a16="http://schemas.microsoft.com/office/drawing/2014/main" id="{08408BFC-D6E8-DFCA-28F0-CB9C47626963}"/>
              </a:ext>
            </a:extLst>
          </p:cNvPr>
          <p:cNvSpPr/>
          <p:nvPr/>
        </p:nvSpPr>
        <p:spPr>
          <a:xfrm>
            <a:off x="21006545" y="16028484"/>
            <a:ext cx="144016" cy="144016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72AC9F4-BE06-6993-2D4A-145CB9D68432}"/>
              </a:ext>
            </a:extLst>
          </p:cNvPr>
          <p:cNvSpPr txBox="1"/>
          <p:nvPr/>
        </p:nvSpPr>
        <p:spPr>
          <a:xfrm>
            <a:off x="20934537" y="16388524"/>
            <a:ext cx="288032" cy="28803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cos</a:t>
            </a:r>
          </a:p>
          <a:p>
            <a:pPr algn="ctr"/>
            <a:r>
              <a:rPr lang="en-US" altLang="ko-KR" sz="800" dirty="0">
                <a:latin typeface="+mn-ea"/>
              </a:rPr>
              <a:t>sin</a:t>
            </a: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10850EF3-145B-8F58-EFD4-A90BEF473D99}"/>
              </a:ext>
            </a:extLst>
          </p:cNvPr>
          <p:cNvCxnSpPr>
            <a:cxnSpLocks/>
            <a:stCxn id="295" idx="0"/>
            <a:endCxn id="294" idx="4"/>
          </p:cNvCxnSpPr>
          <p:nvPr/>
        </p:nvCxnSpPr>
        <p:spPr>
          <a:xfrm flipV="1">
            <a:off x="21078553" y="16172500"/>
            <a:ext cx="0" cy="216024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84C89639-ED3A-4083-90AF-6CACA0075D5B}"/>
              </a:ext>
            </a:extLst>
          </p:cNvPr>
          <p:cNvCxnSpPr>
            <a:cxnSpLocks/>
            <a:stCxn id="295" idx="2"/>
            <a:endCxn id="299" idx="0"/>
          </p:cNvCxnSpPr>
          <p:nvPr/>
        </p:nvCxnSpPr>
        <p:spPr>
          <a:xfrm>
            <a:off x="21078553" y="16676556"/>
            <a:ext cx="0" cy="216024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C02D80BB-96A1-78B3-1980-75345E0735ED}"/>
              </a:ext>
            </a:extLst>
          </p:cNvPr>
          <p:cNvCxnSpPr>
            <a:cxnSpLocks/>
            <a:endCxn id="299" idx="2"/>
          </p:cNvCxnSpPr>
          <p:nvPr/>
        </p:nvCxnSpPr>
        <p:spPr>
          <a:xfrm>
            <a:off x="20790521" y="16964588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순서도: 가산 접합 298">
            <a:extLst>
              <a:ext uri="{FF2B5EF4-FFF2-40B4-BE49-F238E27FC236}">
                <a16:creationId xmlns:a16="http://schemas.microsoft.com/office/drawing/2014/main" id="{24B9EB7F-F62F-0D28-599A-CAE6023BDEA6}"/>
              </a:ext>
            </a:extLst>
          </p:cNvPr>
          <p:cNvSpPr/>
          <p:nvPr/>
        </p:nvSpPr>
        <p:spPr>
          <a:xfrm>
            <a:off x="21006545" y="16892580"/>
            <a:ext cx="144016" cy="144016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1C629DF1-D2A2-9D92-CDCC-118B1DAADE66}"/>
              </a:ext>
            </a:extLst>
          </p:cNvPr>
          <p:cNvCxnSpPr>
            <a:cxnSpLocks/>
            <a:stCxn id="294" idx="6"/>
            <a:endCxn id="302" idx="1"/>
          </p:cNvCxnSpPr>
          <p:nvPr/>
        </p:nvCxnSpPr>
        <p:spPr>
          <a:xfrm>
            <a:off x="21150561" y="16100492"/>
            <a:ext cx="216024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D47B9E6-D40C-0F62-043D-983EB8E5B487}"/>
              </a:ext>
            </a:extLst>
          </p:cNvPr>
          <p:cNvCxnSpPr>
            <a:cxnSpLocks/>
            <a:stCxn id="299" idx="6"/>
            <a:endCxn id="303" idx="1"/>
          </p:cNvCxnSpPr>
          <p:nvPr/>
        </p:nvCxnSpPr>
        <p:spPr>
          <a:xfrm>
            <a:off x="21150561" y="16964588"/>
            <a:ext cx="216024" cy="1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1EEDC777-A78D-DCC5-209A-7953CD5D1886}"/>
              </a:ext>
            </a:extLst>
          </p:cNvPr>
          <p:cNvSpPr/>
          <p:nvPr/>
        </p:nvSpPr>
        <p:spPr>
          <a:xfrm>
            <a:off x="21366585" y="15956476"/>
            <a:ext cx="288032" cy="288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LPF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7BD724B9-AA08-55DE-AC01-4A7A76525769}"/>
              </a:ext>
            </a:extLst>
          </p:cNvPr>
          <p:cNvSpPr/>
          <p:nvPr/>
        </p:nvSpPr>
        <p:spPr>
          <a:xfrm>
            <a:off x="21366585" y="16820572"/>
            <a:ext cx="288032" cy="288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LPF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C18E3D87-A9D8-B3D1-447E-4B0B5B96A2EF}"/>
              </a:ext>
            </a:extLst>
          </p:cNvPr>
          <p:cNvCxnSpPr>
            <a:cxnSpLocks/>
            <a:stCxn id="302" idx="3"/>
            <a:endCxn id="306" idx="1"/>
          </p:cNvCxnSpPr>
          <p:nvPr/>
        </p:nvCxnSpPr>
        <p:spPr>
          <a:xfrm>
            <a:off x="21654617" y="16100493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BCE5E5EA-546A-1DF1-9609-119130DD8017}"/>
              </a:ext>
            </a:extLst>
          </p:cNvPr>
          <p:cNvCxnSpPr>
            <a:cxnSpLocks/>
            <a:stCxn id="303" idx="3"/>
            <a:endCxn id="307" idx="1"/>
          </p:cNvCxnSpPr>
          <p:nvPr/>
        </p:nvCxnSpPr>
        <p:spPr>
          <a:xfrm>
            <a:off x="21654617" y="16964589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CF7D9-091F-4BE6-C8CE-3329C8A2A971}"/>
              </a:ext>
            </a:extLst>
          </p:cNvPr>
          <p:cNvSpPr/>
          <p:nvPr/>
        </p:nvSpPr>
        <p:spPr>
          <a:xfrm>
            <a:off x="21870641" y="15956476"/>
            <a:ext cx="360040" cy="288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Decim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5:1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865E4CE6-E78B-ABA9-C4D1-54A6FBA40C41}"/>
              </a:ext>
            </a:extLst>
          </p:cNvPr>
          <p:cNvSpPr/>
          <p:nvPr/>
        </p:nvSpPr>
        <p:spPr>
          <a:xfrm>
            <a:off x="21870641" y="16820572"/>
            <a:ext cx="360040" cy="288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Decim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5:1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F126D8A-55AE-43DC-D970-0927A58B1AAD}"/>
              </a:ext>
            </a:extLst>
          </p:cNvPr>
          <p:cNvCxnSpPr>
            <a:cxnSpLocks/>
            <a:stCxn id="306" idx="3"/>
          </p:cNvCxnSpPr>
          <p:nvPr/>
        </p:nvCxnSpPr>
        <p:spPr>
          <a:xfrm>
            <a:off x="22230681" y="16100493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90BFEA88-2C7A-57A2-3D32-27AA08341DF6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22230681" y="16964589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양쪽 대괄호 309">
            <a:extLst>
              <a:ext uri="{FF2B5EF4-FFF2-40B4-BE49-F238E27FC236}">
                <a16:creationId xmlns:a16="http://schemas.microsoft.com/office/drawing/2014/main" id="{530EF8AA-02D4-8E30-59B2-8DDBC30CEEEA}"/>
              </a:ext>
            </a:extLst>
          </p:cNvPr>
          <p:cNvSpPr/>
          <p:nvPr/>
        </p:nvSpPr>
        <p:spPr>
          <a:xfrm>
            <a:off x="23022769" y="13904248"/>
            <a:ext cx="144016" cy="5256584"/>
          </a:xfrm>
          <a:prstGeom prst="bracketPai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U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R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L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91F727E4-EC15-EE70-BF38-D1E69E94C458}"/>
              </a:ext>
            </a:extLst>
          </p:cNvPr>
          <p:cNvCxnSpPr>
            <a:cxnSpLocks/>
            <a:endCxn id="312" idx="1"/>
          </p:cNvCxnSpPr>
          <p:nvPr/>
        </p:nvCxnSpPr>
        <p:spPr>
          <a:xfrm>
            <a:off x="23166785" y="14336297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52280C66-696E-F979-22B6-0DC673A3582E}"/>
              </a:ext>
            </a:extLst>
          </p:cNvPr>
          <p:cNvSpPr/>
          <p:nvPr/>
        </p:nvSpPr>
        <p:spPr>
          <a:xfrm>
            <a:off x="23382809" y="14192280"/>
            <a:ext cx="288032" cy="288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|S|</a:t>
            </a:r>
            <a:r>
              <a:rPr lang="en-US" altLang="ko-KR" sz="800" baseline="300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baseline="30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AA451016-D70F-95BF-7090-453060913F04}"/>
              </a:ext>
            </a:extLst>
          </p:cNvPr>
          <p:cNvCxnSpPr>
            <a:cxnSpLocks/>
            <a:stCxn id="312" idx="3"/>
          </p:cNvCxnSpPr>
          <p:nvPr/>
        </p:nvCxnSpPr>
        <p:spPr>
          <a:xfrm>
            <a:off x="23670841" y="14336297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순서도: 연결자 313">
            <a:extLst>
              <a:ext uri="{FF2B5EF4-FFF2-40B4-BE49-F238E27FC236}">
                <a16:creationId xmlns:a16="http://schemas.microsoft.com/office/drawing/2014/main" id="{6B7B2E76-FA2A-2A01-A7E5-EB57D86167C4}"/>
              </a:ext>
            </a:extLst>
          </p:cNvPr>
          <p:cNvSpPr/>
          <p:nvPr/>
        </p:nvSpPr>
        <p:spPr>
          <a:xfrm>
            <a:off x="23382809" y="17072600"/>
            <a:ext cx="288032" cy="288032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conj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6FBF2E35-F50F-F2E3-9E04-8F203588E3C8}"/>
              </a:ext>
            </a:extLst>
          </p:cNvPr>
          <p:cNvCxnSpPr>
            <a:cxnSpLocks/>
            <a:endCxn id="314" idx="2"/>
          </p:cNvCxnSpPr>
          <p:nvPr/>
        </p:nvCxnSpPr>
        <p:spPr>
          <a:xfrm>
            <a:off x="23166785" y="17216616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25E7ADF-7F5F-81B4-EBB2-08867E164AB8}"/>
              </a:ext>
            </a:extLst>
          </p:cNvPr>
          <p:cNvCxnSpPr>
            <a:cxnSpLocks/>
            <a:stCxn id="314" idx="6"/>
            <a:endCxn id="339" idx="1"/>
          </p:cNvCxnSpPr>
          <p:nvPr/>
        </p:nvCxnSpPr>
        <p:spPr>
          <a:xfrm>
            <a:off x="23670841" y="17216616"/>
            <a:ext cx="7200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16FA656A-B8CB-D23E-24A1-382A7C2CD774}"/>
              </a:ext>
            </a:extLst>
          </p:cNvPr>
          <p:cNvCxnSpPr>
            <a:cxnSpLocks/>
            <a:endCxn id="338" idx="1"/>
          </p:cNvCxnSpPr>
          <p:nvPr/>
        </p:nvCxnSpPr>
        <p:spPr>
          <a:xfrm>
            <a:off x="23166785" y="16352520"/>
            <a:ext cx="122413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순서도: 가산 접합 317">
            <a:extLst>
              <a:ext uri="{FF2B5EF4-FFF2-40B4-BE49-F238E27FC236}">
                <a16:creationId xmlns:a16="http://schemas.microsoft.com/office/drawing/2014/main" id="{1119CDE2-5923-10E1-D47B-173063477760}"/>
              </a:ext>
            </a:extLst>
          </p:cNvPr>
          <p:cNvSpPr/>
          <p:nvPr/>
        </p:nvSpPr>
        <p:spPr>
          <a:xfrm>
            <a:off x="23886865" y="16712560"/>
            <a:ext cx="144016" cy="144016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641DCFF2-A041-C29C-2678-1BFBE1867483}"/>
              </a:ext>
            </a:extLst>
          </p:cNvPr>
          <p:cNvCxnSpPr>
            <a:cxnSpLocks/>
            <a:endCxn id="318" idx="4"/>
          </p:cNvCxnSpPr>
          <p:nvPr/>
        </p:nvCxnSpPr>
        <p:spPr>
          <a:xfrm flipV="1">
            <a:off x="23958873" y="16856576"/>
            <a:ext cx="0" cy="36004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26E2CD7B-34F9-C8F2-22A6-AF1BA592325C}"/>
              </a:ext>
            </a:extLst>
          </p:cNvPr>
          <p:cNvCxnSpPr>
            <a:cxnSpLocks/>
            <a:endCxn id="318" idx="0"/>
          </p:cNvCxnSpPr>
          <p:nvPr/>
        </p:nvCxnSpPr>
        <p:spPr>
          <a:xfrm>
            <a:off x="23958873" y="16352520"/>
            <a:ext cx="0" cy="36004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AAA2E238-C777-DECB-DCBB-1C78A21BC94C}"/>
              </a:ext>
            </a:extLst>
          </p:cNvPr>
          <p:cNvCxnSpPr>
            <a:cxnSpLocks/>
            <a:stCxn id="318" idx="6"/>
            <a:endCxn id="342" idx="1"/>
          </p:cNvCxnSpPr>
          <p:nvPr/>
        </p:nvCxnSpPr>
        <p:spPr>
          <a:xfrm>
            <a:off x="24030881" y="16784568"/>
            <a:ext cx="36004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76CFC4D9-5214-6DE3-9B6E-14FAA60C9F94}"/>
              </a:ext>
            </a:extLst>
          </p:cNvPr>
          <p:cNvCxnSpPr>
            <a:cxnSpLocks/>
          </p:cNvCxnSpPr>
          <p:nvPr/>
        </p:nvCxnSpPr>
        <p:spPr>
          <a:xfrm>
            <a:off x="23886865" y="14336296"/>
            <a:ext cx="216024" cy="72008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4436405F-AD79-843C-A1D6-65D70D4407FD}"/>
              </a:ext>
            </a:extLst>
          </p:cNvPr>
          <p:cNvCxnSpPr>
            <a:cxnSpLocks/>
          </p:cNvCxnSpPr>
          <p:nvPr/>
        </p:nvCxnSpPr>
        <p:spPr>
          <a:xfrm>
            <a:off x="24102889" y="14480312"/>
            <a:ext cx="0" cy="108012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567CEB17-DD57-CC13-8DA1-AC53527C6261}"/>
              </a:ext>
            </a:extLst>
          </p:cNvPr>
          <p:cNvCxnSpPr>
            <a:cxnSpLocks/>
          </p:cNvCxnSpPr>
          <p:nvPr/>
        </p:nvCxnSpPr>
        <p:spPr>
          <a:xfrm flipV="1">
            <a:off x="24102889" y="13760232"/>
            <a:ext cx="0" cy="432048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0B08ED10-E0DF-5A98-F7FF-B15DE84DEB5E}"/>
              </a:ext>
            </a:extLst>
          </p:cNvPr>
          <p:cNvSpPr txBox="1"/>
          <p:nvPr/>
        </p:nvSpPr>
        <p:spPr>
          <a:xfrm>
            <a:off x="23526825" y="13832240"/>
            <a:ext cx="576064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 err="1">
                <a:latin typeface="+mn-ea"/>
              </a:rPr>
              <a:t>pre_enable</a:t>
            </a:r>
            <a:endParaRPr lang="en-US" altLang="ko-KR" sz="800" dirty="0">
              <a:latin typeface="+mn-ea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7F9AB89-E6AE-C6C0-08C4-BFD91A4F05AE}"/>
              </a:ext>
            </a:extLst>
          </p:cNvPr>
          <p:cNvSpPr txBox="1"/>
          <p:nvPr/>
        </p:nvSpPr>
        <p:spPr>
          <a:xfrm>
            <a:off x="23670841" y="14696336"/>
            <a:ext cx="432048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en-US" altLang="ko-KR" sz="800" dirty="0">
                <a:latin typeface="+mn-ea"/>
              </a:rPr>
              <a:t>enable</a:t>
            </a:r>
          </a:p>
        </p:txBody>
      </p: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841FF3A9-643F-FB22-3B2D-FBBF3001BD57}"/>
              </a:ext>
            </a:extLst>
          </p:cNvPr>
          <p:cNvCxnSpPr>
            <a:cxnSpLocks/>
            <a:stCxn id="369" idx="3"/>
            <a:endCxn id="328" idx="1"/>
          </p:cNvCxnSpPr>
          <p:nvPr/>
        </p:nvCxnSpPr>
        <p:spPr>
          <a:xfrm>
            <a:off x="24822969" y="13760232"/>
            <a:ext cx="17326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A89C47AF-6835-EAE1-6712-625164C10E63}"/>
              </a:ext>
            </a:extLst>
          </p:cNvPr>
          <p:cNvSpPr/>
          <p:nvPr/>
        </p:nvSpPr>
        <p:spPr>
          <a:xfrm>
            <a:off x="24996229" y="13544208"/>
            <a:ext cx="474812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Avg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(500ms)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2850C20B-41A1-4C8A-0D5C-F066A5480733}"/>
              </a:ext>
            </a:extLst>
          </p:cNvPr>
          <p:cNvCxnSpPr>
            <a:cxnSpLocks/>
            <a:stCxn id="328" idx="3"/>
          </p:cNvCxnSpPr>
          <p:nvPr/>
        </p:nvCxnSpPr>
        <p:spPr>
          <a:xfrm>
            <a:off x="25471041" y="13760232"/>
            <a:ext cx="576064" cy="0"/>
          </a:xfrm>
          <a:prstGeom prst="line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4F39EC27-FABD-0390-3F5E-72D6913C644C}"/>
              </a:ext>
            </a:extLst>
          </p:cNvPr>
          <p:cNvSpPr/>
          <p:nvPr/>
        </p:nvSpPr>
        <p:spPr>
          <a:xfrm>
            <a:off x="25687065" y="14048264"/>
            <a:ext cx="72008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Threshold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D74AB6FE-BFD1-B968-1EA1-87B9898047E7}"/>
              </a:ext>
            </a:extLst>
          </p:cNvPr>
          <p:cNvCxnSpPr>
            <a:cxnSpLocks/>
            <a:stCxn id="371" idx="1"/>
          </p:cNvCxnSpPr>
          <p:nvPr/>
        </p:nvCxnSpPr>
        <p:spPr>
          <a:xfrm flipH="1">
            <a:off x="26407145" y="14120272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E09D459D-F165-631F-0197-E5EAD35F5854}"/>
              </a:ext>
            </a:extLst>
          </p:cNvPr>
          <p:cNvCxnSpPr>
            <a:cxnSpLocks/>
            <a:stCxn id="370" idx="3"/>
            <a:endCxn id="333" idx="1"/>
          </p:cNvCxnSpPr>
          <p:nvPr/>
        </p:nvCxnSpPr>
        <p:spPr>
          <a:xfrm>
            <a:off x="24822969" y="14912360"/>
            <a:ext cx="16542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91E3C17-29B7-D7AB-18E0-95DFB95A0743}"/>
              </a:ext>
            </a:extLst>
          </p:cNvPr>
          <p:cNvSpPr/>
          <p:nvPr/>
        </p:nvSpPr>
        <p:spPr>
          <a:xfrm>
            <a:off x="24988391" y="14696336"/>
            <a:ext cx="474812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31FCE791-E9B7-E16C-677D-F7BD5390D798}"/>
              </a:ext>
            </a:extLst>
          </p:cNvPr>
          <p:cNvCxnSpPr>
            <a:cxnSpLocks/>
            <a:stCxn id="333" idx="3"/>
            <a:endCxn id="347" idx="1"/>
          </p:cNvCxnSpPr>
          <p:nvPr/>
        </p:nvCxnSpPr>
        <p:spPr>
          <a:xfrm>
            <a:off x="25463203" y="14912360"/>
            <a:ext cx="22386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F41A6464-CFDC-DE1E-F4AA-88C1E68EEB3C}"/>
              </a:ext>
            </a:extLst>
          </p:cNvPr>
          <p:cNvSpPr/>
          <p:nvPr/>
        </p:nvSpPr>
        <p:spPr>
          <a:xfrm>
            <a:off x="25687065" y="15344408"/>
            <a:ext cx="72008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Search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Max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EA1D074C-DFC3-34F3-4DBC-62132F24A12D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24102889" y="13760232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1E220785-0CC0-F3F3-A38C-814706B1F832}"/>
              </a:ext>
            </a:extLst>
          </p:cNvPr>
          <p:cNvCxnSpPr>
            <a:cxnSpLocks/>
            <a:endCxn id="370" idx="1"/>
          </p:cNvCxnSpPr>
          <p:nvPr/>
        </p:nvCxnSpPr>
        <p:spPr>
          <a:xfrm>
            <a:off x="24102889" y="14912360"/>
            <a:ext cx="216024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E83DE556-9193-114E-BA5A-98D9336DE7CC}"/>
              </a:ext>
            </a:extLst>
          </p:cNvPr>
          <p:cNvSpPr/>
          <p:nvPr/>
        </p:nvSpPr>
        <p:spPr>
          <a:xfrm>
            <a:off x="24390921" y="16208504"/>
            <a:ext cx="18002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|U|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6A597D6B-5644-76E1-6441-486E12978374}"/>
              </a:ext>
            </a:extLst>
          </p:cNvPr>
          <p:cNvSpPr/>
          <p:nvPr/>
        </p:nvSpPr>
        <p:spPr>
          <a:xfrm>
            <a:off x="24390921" y="17072600"/>
            <a:ext cx="18002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|D|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695E12D-76F2-C8ED-D0FB-42CF1E46E361}"/>
              </a:ext>
            </a:extLst>
          </p:cNvPr>
          <p:cNvCxnSpPr>
            <a:cxnSpLocks/>
            <a:stCxn id="338" idx="3"/>
          </p:cNvCxnSpPr>
          <p:nvPr/>
        </p:nvCxnSpPr>
        <p:spPr>
          <a:xfrm>
            <a:off x="26191121" y="16352520"/>
            <a:ext cx="64807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95162DCA-1884-06A4-EECD-B3F0F6BD5B8D}"/>
              </a:ext>
            </a:extLst>
          </p:cNvPr>
          <p:cNvCxnSpPr>
            <a:cxnSpLocks/>
            <a:stCxn id="339" idx="3"/>
          </p:cNvCxnSpPr>
          <p:nvPr/>
        </p:nvCxnSpPr>
        <p:spPr>
          <a:xfrm>
            <a:off x="26191121" y="17216616"/>
            <a:ext cx="64807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24CA53DA-AA4F-04D0-8C39-1CBCDF98FBAB}"/>
                  </a:ext>
                </a:extLst>
              </p:cNvPr>
              <p:cNvSpPr/>
              <p:nvPr/>
            </p:nvSpPr>
            <p:spPr>
              <a:xfrm>
                <a:off x="24390921" y="16640552"/>
                <a:ext cx="720080" cy="2880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num>
                            <m:den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24CA53DA-AA4F-04D0-8C39-1CBCDF98F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921" y="16640552"/>
                <a:ext cx="720080" cy="288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1E1FEFD4-17FF-88D3-0241-1EC80FA28011}"/>
                  </a:ext>
                </a:extLst>
              </p:cNvPr>
              <p:cNvSpPr/>
              <p:nvPr/>
            </p:nvSpPr>
            <p:spPr>
              <a:xfrm>
                <a:off x="25348431" y="16640552"/>
                <a:ext cx="842690" cy="2880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𝑓𝑑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1E1FEFD4-17FF-88D3-0241-1EC80FA28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8431" y="16640552"/>
                <a:ext cx="842690" cy="28803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8E730B4A-F5E8-55CB-C6A2-377AEFF7EB96}"/>
              </a:ext>
            </a:extLst>
          </p:cNvPr>
          <p:cNvCxnSpPr>
            <a:cxnSpLocks/>
            <a:stCxn id="342" idx="3"/>
            <a:endCxn id="343" idx="1"/>
          </p:cNvCxnSpPr>
          <p:nvPr/>
        </p:nvCxnSpPr>
        <p:spPr>
          <a:xfrm>
            <a:off x="25111001" y="16784568"/>
            <a:ext cx="23743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12869967-3946-1100-DD3A-8672E1AA9338}"/>
                  </a:ext>
                </a:extLst>
              </p:cNvPr>
              <p:cNvSpPr/>
              <p:nvPr/>
            </p:nvSpPr>
            <p:spPr>
              <a:xfrm>
                <a:off x="26839193" y="16136496"/>
                <a:ext cx="1008112" cy="12961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800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𝑜𝑝𝑡</m:t>
                      </m:r>
                      <m:r>
                        <a:rPr lang="en-US" altLang="ko-KR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  <m:r>
                                <a:rPr lang="en-US" altLang="ko-KR" sz="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|∙</m:t>
                              </m:r>
                              <m:r>
                                <a:rPr lang="ko-KR" altLang="en-US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12869967-3946-1100-DD3A-8672E1AA9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193" y="16136496"/>
                <a:ext cx="1008112" cy="1296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6E7AC0C8-C146-0FFF-CF9F-8B390B4ACAAA}"/>
              </a:ext>
            </a:extLst>
          </p:cNvPr>
          <p:cNvCxnSpPr>
            <a:cxnSpLocks/>
            <a:stCxn id="343" idx="3"/>
            <a:endCxn id="345" idx="1"/>
          </p:cNvCxnSpPr>
          <p:nvPr/>
        </p:nvCxnSpPr>
        <p:spPr>
          <a:xfrm>
            <a:off x="26191121" y="16784568"/>
            <a:ext cx="64807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다이아몬드 346">
            <a:extLst>
              <a:ext uri="{FF2B5EF4-FFF2-40B4-BE49-F238E27FC236}">
                <a16:creationId xmlns:a16="http://schemas.microsoft.com/office/drawing/2014/main" id="{9E25BC66-C28A-08A0-F444-70745407CD24}"/>
              </a:ext>
            </a:extLst>
          </p:cNvPr>
          <p:cNvSpPr/>
          <p:nvPr/>
        </p:nvSpPr>
        <p:spPr>
          <a:xfrm>
            <a:off x="25687065" y="14696336"/>
            <a:ext cx="720080" cy="432048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dB &gt; Th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3ADAD113-73F8-4057-4659-9D3C7C08CE6F}"/>
              </a:ext>
            </a:extLst>
          </p:cNvPr>
          <p:cNvCxnSpPr>
            <a:cxnSpLocks/>
            <a:stCxn id="330" idx="2"/>
            <a:endCxn id="347" idx="0"/>
          </p:cNvCxnSpPr>
          <p:nvPr/>
        </p:nvCxnSpPr>
        <p:spPr>
          <a:xfrm>
            <a:off x="26047105" y="14480312"/>
            <a:ext cx="0" cy="216024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0F64E883-8B60-A5EB-62D2-245FB2D118F8}"/>
              </a:ext>
            </a:extLst>
          </p:cNvPr>
          <p:cNvCxnSpPr>
            <a:cxnSpLocks/>
            <a:stCxn id="347" idx="2"/>
            <a:endCxn id="335" idx="0"/>
          </p:cNvCxnSpPr>
          <p:nvPr/>
        </p:nvCxnSpPr>
        <p:spPr>
          <a:xfrm>
            <a:off x="26047105" y="15128384"/>
            <a:ext cx="0" cy="216024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3E1DC0-692E-6E73-A3F2-736D3A4D2EE1}"/>
              </a:ext>
            </a:extLst>
          </p:cNvPr>
          <p:cNvCxnSpPr>
            <a:cxnSpLocks/>
            <a:endCxn id="335" idx="1"/>
          </p:cNvCxnSpPr>
          <p:nvPr/>
        </p:nvCxnSpPr>
        <p:spPr>
          <a:xfrm>
            <a:off x="24102889" y="15560432"/>
            <a:ext cx="158417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B510B6C2-FC33-B533-C86C-C37A90844071}"/>
              </a:ext>
            </a:extLst>
          </p:cNvPr>
          <p:cNvCxnSpPr>
            <a:cxnSpLocks/>
            <a:stCxn id="335" idx="3"/>
            <a:endCxn id="381" idx="1"/>
          </p:cNvCxnSpPr>
          <p:nvPr/>
        </p:nvCxnSpPr>
        <p:spPr>
          <a:xfrm flipV="1">
            <a:off x="26407145" y="15560365"/>
            <a:ext cx="1656184" cy="67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순서도: 연결자 351">
            <a:extLst>
              <a:ext uri="{FF2B5EF4-FFF2-40B4-BE49-F238E27FC236}">
                <a16:creationId xmlns:a16="http://schemas.microsoft.com/office/drawing/2014/main" id="{FDBB5CB2-5AA0-6DE1-5BE2-C9D7F2FDC5A8}"/>
              </a:ext>
            </a:extLst>
          </p:cNvPr>
          <p:cNvSpPr/>
          <p:nvPr/>
        </p:nvSpPr>
        <p:spPr>
          <a:xfrm>
            <a:off x="23382809" y="18800792"/>
            <a:ext cx="288032" cy="288032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conj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3B7FF5AA-9EB3-BEDA-3980-FF5659C3D9C4}"/>
              </a:ext>
            </a:extLst>
          </p:cNvPr>
          <p:cNvCxnSpPr>
            <a:cxnSpLocks/>
            <a:endCxn id="352" idx="2"/>
          </p:cNvCxnSpPr>
          <p:nvPr/>
        </p:nvCxnSpPr>
        <p:spPr>
          <a:xfrm>
            <a:off x="23166785" y="18944808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8AE77124-2D80-0102-9D69-1CE40C322487}"/>
              </a:ext>
            </a:extLst>
          </p:cNvPr>
          <p:cNvCxnSpPr>
            <a:cxnSpLocks/>
            <a:stCxn id="352" idx="6"/>
            <a:endCxn id="361" idx="1"/>
          </p:cNvCxnSpPr>
          <p:nvPr/>
        </p:nvCxnSpPr>
        <p:spPr>
          <a:xfrm>
            <a:off x="23670841" y="18944808"/>
            <a:ext cx="7200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F23E564A-1588-C375-E477-3F9E06E8B9D0}"/>
              </a:ext>
            </a:extLst>
          </p:cNvPr>
          <p:cNvCxnSpPr>
            <a:cxnSpLocks/>
            <a:endCxn id="360" idx="1"/>
          </p:cNvCxnSpPr>
          <p:nvPr/>
        </p:nvCxnSpPr>
        <p:spPr>
          <a:xfrm>
            <a:off x="23166785" y="18080712"/>
            <a:ext cx="1224136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순서도: 가산 접합 355">
            <a:extLst>
              <a:ext uri="{FF2B5EF4-FFF2-40B4-BE49-F238E27FC236}">
                <a16:creationId xmlns:a16="http://schemas.microsoft.com/office/drawing/2014/main" id="{7E9257A7-3AEC-63E1-D35D-29A6EB773EA3}"/>
              </a:ext>
            </a:extLst>
          </p:cNvPr>
          <p:cNvSpPr/>
          <p:nvPr/>
        </p:nvSpPr>
        <p:spPr>
          <a:xfrm>
            <a:off x="23886865" y="18440752"/>
            <a:ext cx="144016" cy="144016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985C2D12-53EF-0C4C-7D70-87211D0A3E6E}"/>
              </a:ext>
            </a:extLst>
          </p:cNvPr>
          <p:cNvCxnSpPr>
            <a:cxnSpLocks/>
            <a:endCxn id="356" idx="4"/>
          </p:cNvCxnSpPr>
          <p:nvPr/>
        </p:nvCxnSpPr>
        <p:spPr>
          <a:xfrm flipV="1">
            <a:off x="23958873" y="18584768"/>
            <a:ext cx="0" cy="36004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58CE5442-6535-DAB4-BE3B-D5BB43C82D3F}"/>
              </a:ext>
            </a:extLst>
          </p:cNvPr>
          <p:cNvCxnSpPr>
            <a:cxnSpLocks/>
            <a:endCxn id="356" idx="0"/>
          </p:cNvCxnSpPr>
          <p:nvPr/>
        </p:nvCxnSpPr>
        <p:spPr>
          <a:xfrm>
            <a:off x="23958873" y="18080712"/>
            <a:ext cx="0" cy="36004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8F436CB1-311D-74A6-C9F6-001D9565005A}"/>
              </a:ext>
            </a:extLst>
          </p:cNvPr>
          <p:cNvCxnSpPr>
            <a:cxnSpLocks/>
            <a:stCxn id="356" idx="6"/>
            <a:endCxn id="364" idx="1"/>
          </p:cNvCxnSpPr>
          <p:nvPr/>
        </p:nvCxnSpPr>
        <p:spPr>
          <a:xfrm>
            <a:off x="24030881" y="18512760"/>
            <a:ext cx="36004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9B664A17-0853-FBF0-AEA6-ADF3E6FF7E4A}"/>
              </a:ext>
            </a:extLst>
          </p:cNvPr>
          <p:cNvSpPr/>
          <p:nvPr/>
        </p:nvSpPr>
        <p:spPr>
          <a:xfrm>
            <a:off x="24390921" y="17936696"/>
            <a:ext cx="18002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|U|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79BD1DDE-0F00-927A-F7E5-C3F20326ECB3}"/>
              </a:ext>
            </a:extLst>
          </p:cNvPr>
          <p:cNvSpPr/>
          <p:nvPr/>
        </p:nvSpPr>
        <p:spPr>
          <a:xfrm>
            <a:off x="24390921" y="18800792"/>
            <a:ext cx="180020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|D|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059BED4F-5636-3CB3-D82F-E810AA7A6EA1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26191121" y="18080712"/>
            <a:ext cx="64807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8D97AB6E-C7C9-2261-5A25-322C595B09A5}"/>
              </a:ext>
            </a:extLst>
          </p:cNvPr>
          <p:cNvCxnSpPr>
            <a:cxnSpLocks/>
            <a:stCxn id="361" idx="3"/>
          </p:cNvCxnSpPr>
          <p:nvPr/>
        </p:nvCxnSpPr>
        <p:spPr>
          <a:xfrm>
            <a:off x="26191121" y="18944808"/>
            <a:ext cx="64807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44784FD0-C9FE-BBED-4FF8-695A703A6B2F}"/>
                  </a:ext>
                </a:extLst>
              </p:cNvPr>
              <p:cNvSpPr/>
              <p:nvPr/>
            </p:nvSpPr>
            <p:spPr>
              <a:xfrm>
                <a:off x="24390921" y="18368744"/>
                <a:ext cx="720080" cy="2880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num>
                            <m:den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44784FD0-C9FE-BBED-4FF8-695A703A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921" y="18368744"/>
                <a:ext cx="720080" cy="288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F677AA8-317E-BFA9-4546-F76F89BD7F7E}"/>
                  </a:ext>
                </a:extLst>
              </p:cNvPr>
              <p:cNvSpPr/>
              <p:nvPr/>
            </p:nvSpPr>
            <p:spPr>
              <a:xfrm>
                <a:off x="25348431" y="18368744"/>
                <a:ext cx="842690" cy="2880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𝑓𝑑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F677AA8-317E-BFA9-4546-F76F89BD7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8431" y="18368744"/>
                <a:ext cx="842690" cy="288032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8FE5E4EC-F7A8-0EF8-FAB5-D055DFEC76AB}"/>
              </a:ext>
            </a:extLst>
          </p:cNvPr>
          <p:cNvCxnSpPr>
            <a:cxnSpLocks/>
            <a:stCxn id="364" idx="3"/>
            <a:endCxn id="365" idx="1"/>
          </p:cNvCxnSpPr>
          <p:nvPr/>
        </p:nvCxnSpPr>
        <p:spPr>
          <a:xfrm>
            <a:off x="25111001" y="18512760"/>
            <a:ext cx="23743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1E9559A-A2A1-E4F7-1329-6461DB6BF813}"/>
                  </a:ext>
                </a:extLst>
              </p:cNvPr>
              <p:cNvSpPr/>
              <p:nvPr/>
            </p:nvSpPr>
            <p:spPr>
              <a:xfrm>
                <a:off x="26839193" y="17864688"/>
                <a:ext cx="1008112" cy="12961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800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𝑜𝑝𝑡</m:t>
                      </m:r>
                      <m:r>
                        <a:rPr lang="en-US" altLang="ko-KR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  <m:r>
                                <a:rPr lang="en-US" altLang="ko-KR" sz="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|∙</m:t>
                              </m:r>
                              <m:r>
                                <a:rPr lang="ko-KR" altLang="en-US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1E9559A-A2A1-E4F7-1329-6461DB6BF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193" y="17864688"/>
                <a:ext cx="1008112" cy="1296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C34CD177-7B1B-68B4-DC0A-8D771BAF33FF}"/>
              </a:ext>
            </a:extLst>
          </p:cNvPr>
          <p:cNvCxnSpPr>
            <a:cxnSpLocks/>
            <a:stCxn id="365" idx="3"/>
            <a:endCxn id="367" idx="1"/>
          </p:cNvCxnSpPr>
          <p:nvPr/>
        </p:nvCxnSpPr>
        <p:spPr>
          <a:xfrm>
            <a:off x="26191121" y="18512760"/>
            <a:ext cx="648072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66E33059-DAC6-D530-A41E-E150811D9743}"/>
                  </a:ext>
                </a:extLst>
              </p:cNvPr>
              <p:cNvSpPr/>
              <p:nvPr/>
            </p:nvSpPr>
            <p:spPr>
              <a:xfrm>
                <a:off x="24318913" y="13544208"/>
                <a:ext cx="504056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ko-K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66E33059-DAC6-D530-A41E-E150811D9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913" y="13544208"/>
                <a:ext cx="504056" cy="432048"/>
              </a:xfrm>
              <a:prstGeom prst="rect">
                <a:avLst/>
              </a:prstGeom>
              <a:blipFill>
                <a:blip r:embed="rId7"/>
                <a:stretch>
                  <a:fillRect l="-21429" t="-33333" r="-8333" b="-23611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D1FB3D41-3521-7C27-F0CD-797C5741D95D}"/>
                  </a:ext>
                </a:extLst>
              </p:cNvPr>
              <p:cNvSpPr/>
              <p:nvPr/>
            </p:nvSpPr>
            <p:spPr>
              <a:xfrm>
                <a:off x="24318913" y="14696336"/>
                <a:ext cx="504056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ko-K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D1FB3D41-3521-7C27-F0CD-797C5741D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8913" y="14696336"/>
                <a:ext cx="504056" cy="432048"/>
              </a:xfrm>
              <a:prstGeom prst="rect">
                <a:avLst/>
              </a:prstGeom>
              <a:blipFill>
                <a:blip r:embed="rId7"/>
                <a:stretch>
                  <a:fillRect l="-21429" t="-33333" r="-8333" b="-23611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1" name="TextBox 370">
            <a:extLst>
              <a:ext uri="{FF2B5EF4-FFF2-40B4-BE49-F238E27FC236}">
                <a16:creationId xmlns:a16="http://schemas.microsoft.com/office/drawing/2014/main" id="{EBB03E13-8734-6F0F-EF44-D65A89ADA7AC}"/>
              </a:ext>
            </a:extLst>
          </p:cNvPr>
          <p:cNvSpPr txBox="1"/>
          <p:nvPr/>
        </p:nvSpPr>
        <p:spPr>
          <a:xfrm>
            <a:off x="26623169" y="14048264"/>
            <a:ext cx="504056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>
                <a:latin typeface="+mn-ea"/>
              </a:rPr>
              <a:t>Rx gain</a:t>
            </a:r>
          </a:p>
        </p:txBody>
      </p: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ACBA9E6A-0291-DE15-3626-4458189F58F2}"/>
              </a:ext>
            </a:extLst>
          </p:cNvPr>
          <p:cNvCxnSpPr>
            <a:cxnSpLocks/>
            <a:stCxn id="373" idx="1"/>
          </p:cNvCxnSpPr>
          <p:nvPr/>
        </p:nvCxnSpPr>
        <p:spPr>
          <a:xfrm flipH="1">
            <a:off x="26407145" y="14264288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F1D9F2E3-9029-2F55-50F4-B23853CC0402}"/>
              </a:ext>
            </a:extLst>
          </p:cNvPr>
          <p:cNvSpPr txBox="1"/>
          <p:nvPr/>
        </p:nvSpPr>
        <p:spPr>
          <a:xfrm>
            <a:off x="26623169" y="14192280"/>
            <a:ext cx="504056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>
                <a:latin typeface="+mn-ea"/>
              </a:rPr>
              <a:t>speed</a:t>
            </a:r>
          </a:p>
        </p:txBody>
      </p: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8BF7D9F1-798C-F621-AD72-19D377D109D6}"/>
              </a:ext>
            </a:extLst>
          </p:cNvPr>
          <p:cNvCxnSpPr>
            <a:cxnSpLocks/>
            <a:stCxn id="375" idx="1"/>
          </p:cNvCxnSpPr>
          <p:nvPr/>
        </p:nvCxnSpPr>
        <p:spPr>
          <a:xfrm flipH="1">
            <a:off x="26407145" y="14408304"/>
            <a:ext cx="216024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7D1EEA35-072A-2E75-B96C-21EA7A845B58}"/>
              </a:ext>
            </a:extLst>
          </p:cNvPr>
          <p:cNvSpPr txBox="1"/>
          <p:nvPr/>
        </p:nvSpPr>
        <p:spPr>
          <a:xfrm>
            <a:off x="26623169" y="14336296"/>
            <a:ext cx="504056" cy="14401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>
                <a:latin typeface="+mn-ea"/>
              </a:rPr>
              <a:t>depth</a:t>
            </a:r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5A8EE760-BF72-829F-6502-06C6955C45B2}"/>
              </a:ext>
            </a:extLst>
          </p:cNvPr>
          <p:cNvCxnSpPr>
            <a:cxnSpLocks/>
          </p:cNvCxnSpPr>
          <p:nvPr/>
        </p:nvCxnSpPr>
        <p:spPr>
          <a:xfrm>
            <a:off x="26623169" y="15560432"/>
            <a:ext cx="0" cy="2088232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0BCB6B0F-FB76-0941-CD3B-353672E7B5EC}"/>
              </a:ext>
            </a:extLst>
          </p:cNvPr>
          <p:cNvCxnSpPr>
            <a:cxnSpLocks/>
            <a:stCxn id="345" idx="3"/>
            <a:endCxn id="379" idx="1"/>
          </p:cNvCxnSpPr>
          <p:nvPr/>
        </p:nvCxnSpPr>
        <p:spPr>
          <a:xfrm flipV="1">
            <a:off x="27847305" y="16784501"/>
            <a:ext cx="216024" cy="67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02D90251-CC15-2670-B82B-940395FCA95E}"/>
              </a:ext>
            </a:extLst>
          </p:cNvPr>
          <p:cNvCxnSpPr>
            <a:cxnSpLocks/>
            <a:stCxn id="367" idx="3"/>
            <a:endCxn id="380" idx="1"/>
          </p:cNvCxnSpPr>
          <p:nvPr/>
        </p:nvCxnSpPr>
        <p:spPr>
          <a:xfrm flipV="1">
            <a:off x="27847305" y="18512693"/>
            <a:ext cx="216024" cy="67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4DE6B57-714A-A325-70C9-AA5B187CFF70}"/>
              </a:ext>
            </a:extLst>
          </p:cNvPr>
          <p:cNvSpPr txBox="1"/>
          <p:nvPr/>
        </p:nvSpPr>
        <p:spPr>
          <a:xfrm>
            <a:off x="28063329" y="16640552"/>
            <a:ext cx="284426" cy="28789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>
                <a:latin typeface="+mn-ea"/>
              </a:rPr>
              <a:t>EL</a:t>
            </a:r>
            <a:endParaRPr lang="ko-KR" altLang="en-US" sz="800" dirty="0">
              <a:latin typeface="+mn-ea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4CDE9B66-1C2E-FEEE-B394-4A3024DBD8B1}"/>
              </a:ext>
            </a:extLst>
          </p:cNvPr>
          <p:cNvSpPr txBox="1"/>
          <p:nvPr/>
        </p:nvSpPr>
        <p:spPr>
          <a:xfrm>
            <a:off x="28063329" y="18368744"/>
            <a:ext cx="284426" cy="28789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>
                <a:latin typeface="+mn-ea"/>
              </a:rPr>
              <a:t>AZ</a:t>
            </a:r>
            <a:endParaRPr lang="ko-KR" altLang="en-US" sz="800" dirty="0">
              <a:latin typeface="+mn-ea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D2A95A9D-EF02-2AA3-9060-D1EDF3AD6D46}"/>
              </a:ext>
            </a:extLst>
          </p:cNvPr>
          <p:cNvSpPr txBox="1"/>
          <p:nvPr/>
        </p:nvSpPr>
        <p:spPr>
          <a:xfrm>
            <a:off x="28063329" y="15416416"/>
            <a:ext cx="284426" cy="287898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ko-KR" sz="800" dirty="0">
                <a:latin typeface="+mn-ea"/>
              </a:rPr>
              <a:t>TGT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01099962-6DFF-38CD-F918-58FE5400830D}"/>
              </a:ext>
            </a:extLst>
          </p:cNvPr>
          <p:cNvCxnSpPr>
            <a:cxnSpLocks/>
            <a:endCxn id="345" idx="0"/>
          </p:cNvCxnSpPr>
          <p:nvPr/>
        </p:nvCxnSpPr>
        <p:spPr>
          <a:xfrm>
            <a:off x="27343249" y="15920472"/>
            <a:ext cx="0" cy="216024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0323BD45-6093-715F-F030-E1AE27ECCAC3}"/>
              </a:ext>
            </a:extLst>
          </p:cNvPr>
          <p:cNvCxnSpPr>
            <a:cxnSpLocks/>
          </p:cNvCxnSpPr>
          <p:nvPr/>
        </p:nvCxnSpPr>
        <p:spPr>
          <a:xfrm>
            <a:off x="26623169" y="15920472"/>
            <a:ext cx="720080" cy="0"/>
          </a:xfrm>
          <a:prstGeom prst="line">
            <a:avLst/>
          </a:prstGeom>
          <a:ln w="6350"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BE83C07A-6672-4419-C500-A74E24ACFDFC}"/>
              </a:ext>
            </a:extLst>
          </p:cNvPr>
          <p:cNvCxnSpPr>
            <a:cxnSpLocks/>
          </p:cNvCxnSpPr>
          <p:nvPr/>
        </p:nvCxnSpPr>
        <p:spPr>
          <a:xfrm>
            <a:off x="27393851" y="17648664"/>
            <a:ext cx="0" cy="216024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FBB3764A-2E2B-BA6F-665A-5347586CE6FE}"/>
              </a:ext>
            </a:extLst>
          </p:cNvPr>
          <p:cNvCxnSpPr>
            <a:cxnSpLocks/>
          </p:cNvCxnSpPr>
          <p:nvPr/>
        </p:nvCxnSpPr>
        <p:spPr>
          <a:xfrm>
            <a:off x="26623169" y="17648664"/>
            <a:ext cx="770682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C7735E15-FEC0-1367-95C0-430EE9000536}"/>
              </a:ext>
            </a:extLst>
          </p:cNvPr>
          <p:cNvCxnSpPr>
            <a:cxnSpLocks/>
            <a:endCxn id="330" idx="0"/>
          </p:cNvCxnSpPr>
          <p:nvPr/>
        </p:nvCxnSpPr>
        <p:spPr>
          <a:xfrm flipH="1">
            <a:off x="26047105" y="13765912"/>
            <a:ext cx="224" cy="282352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895</TotalTime>
  <Words>358</Words>
  <Application>Microsoft Office PowerPoint</Application>
  <PresentationFormat>사용자 지정</PresentationFormat>
  <Paragraphs>269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신호처리 블록도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33</cp:revision>
  <dcterms:created xsi:type="dcterms:W3CDTF">2023-10-25T14:31:37Z</dcterms:created>
  <dcterms:modified xsi:type="dcterms:W3CDTF">2023-11-21T09:01:05Z</dcterms:modified>
</cp:coreProperties>
</file>