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8" userDrawn="1">
          <p15:clr>
            <a:srgbClr val="A4A3A4"/>
          </p15:clr>
        </p15:guide>
        <p15:guide id="2" pos="13481" userDrawn="1">
          <p15:clr>
            <a:srgbClr val="A4A3A4"/>
          </p15:clr>
        </p15:guide>
        <p15:guide id="3" pos="25047" userDrawn="1">
          <p15:clr>
            <a:srgbClr val="A4A3A4"/>
          </p15:clr>
        </p15:guide>
        <p15:guide id="4" pos="2143" userDrawn="1">
          <p15:clr>
            <a:srgbClr val="A4A3A4"/>
          </p15:clr>
        </p15:guide>
        <p15:guide id="5" orient="horz" pos="9989" userDrawn="1">
          <p15:clr>
            <a:srgbClr val="A4A3A4"/>
          </p15:clr>
        </p15:guide>
        <p15:guide id="6" orient="horz" pos="16565" userDrawn="1">
          <p15:clr>
            <a:srgbClr val="A4A3A4"/>
          </p15:clr>
        </p15:guide>
        <p15:guide id="7" orient="horz" pos="9535" userDrawn="1">
          <p15:clr>
            <a:srgbClr val="A4A3A4"/>
          </p15:clr>
        </p15:guide>
        <p15:guide id="8" orient="horz" pos="3866" userDrawn="1">
          <p15:clr>
            <a:srgbClr val="A4A3A4"/>
          </p15:clr>
        </p15:guide>
        <p15:guide id="9" orient="horz" pos="5454" userDrawn="1">
          <p15:clr>
            <a:srgbClr val="A4A3A4"/>
          </p15:clr>
        </p15:guide>
        <p15:guide id="10" orient="horz" pos="7268" userDrawn="1">
          <p15:clr>
            <a:srgbClr val="A4A3A4"/>
          </p15:clr>
        </p15:guide>
        <p15:guide id="11" orient="horz" pos="11350" userDrawn="1">
          <p15:clr>
            <a:srgbClr val="A4A3A4"/>
          </p15:clr>
        </p15:guide>
        <p15:guide id="12" pos="1463" userDrawn="1">
          <p15:clr>
            <a:srgbClr val="A4A3A4"/>
          </p15:clr>
        </p15:guide>
        <p15:guide id="13" orient="horz" pos="13617" userDrawn="1">
          <p15:clr>
            <a:srgbClr val="A4A3A4"/>
          </p15:clr>
        </p15:guide>
        <p15:guide id="14" orient="horz" pos="15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4660"/>
  </p:normalViewPr>
  <p:slideViewPr>
    <p:cSldViewPr>
      <p:cViewPr>
        <p:scale>
          <a:sx n="33" d="100"/>
          <a:sy n="33" d="100"/>
        </p:scale>
        <p:origin x="804" y="78"/>
      </p:cViewPr>
      <p:guideLst>
        <p:guide orient="horz" pos="1598"/>
        <p:guide pos="13481"/>
        <p:guide pos="25047"/>
        <p:guide pos="2143"/>
        <p:guide orient="horz" pos="9989"/>
        <p:guide orient="horz" pos="16565"/>
        <p:guide orient="horz" pos="9535"/>
        <p:guide orient="horz" pos="3866"/>
        <p:guide orient="horz" pos="5454"/>
        <p:guide orient="horz" pos="7268"/>
        <p:guide orient="horz" pos="11350"/>
        <p:guide pos="1463"/>
        <p:guide orient="horz" pos="13617"/>
        <p:guide orient="horz" pos="15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99F83CE-741F-23AD-616B-6893210BA4DE}"/>
              </a:ext>
            </a:extLst>
          </p:cNvPr>
          <p:cNvCxnSpPr/>
          <p:nvPr/>
        </p:nvCxnSpPr>
        <p:spPr>
          <a:xfrm>
            <a:off x="2272430" y="2558456"/>
            <a:ext cx="382573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F3CF0DF-5804-02CF-1B08-4E7DF2CE2276}"/>
              </a:ext>
            </a:extLst>
          </p:cNvPr>
          <p:cNvSpPr txBox="1"/>
          <p:nvPr/>
        </p:nvSpPr>
        <p:spPr>
          <a:xfrm>
            <a:off x="2853915" y="822794"/>
            <a:ext cx="12795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0ns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C11506-E5DC-574F-F693-524D364957E5}"/>
              </a:ext>
            </a:extLst>
          </p:cNvPr>
          <p:cNvSpPr txBox="1"/>
          <p:nvPr/>
        </p:nvSpPr>
        <p:spPr>
          <a:xfrm>
            <a:off x="20941304" y="804004"/>
            <a:ext cx="1002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5u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295A24-15E8-A674-2E2D-A1EC99EBB1B1}"/>
              </a:ext>
            </a:extLst>
          </p:cNvPr>
          <p:cNvSpPr txBox="1"/>
          <p:nvPr/>
        </p:nvSpPr>
        <p:spPr>
          <a:xfrm>
            <a:off x="38862113" y="975471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10u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10299D47-1718-DA38-264C-A1E444439A98}"/>
              </a:ext>
            </a:extLst>
          </p:cNvPr>
          <p:cNvGrpSpPr/>
          <p:nvPr/>
        </p:nvGrpSpPr>
        <p:grpSpPr>
          <a:xfrm>
            <a:off x="3370342" y="1841444"/>
            <a:ext cx="10831539" cy="753757"/>
            <a:chOff x="3370342" y="1841444"/>
            <a:chExt cx="10831539" cy="753757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D903BE1-D89A-A530-2707-6228B2056B2F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13" y="1875201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0BFE77CE-3A9E-C2B9-ED67-B945C1BE1E21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0410C5FF-BBC1-8A68-1ED4-31852E69A594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1083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1EBC68B-0D7C-BF10-7057-549204270847}"/>
              </a:ext>
            </a:extLst>
          </p:cNvPr>
          <p:cNvSpPr txBox="1"/>
          <p:nvPr/>
        </p:nvSpPr>
        <p:spPr>
          <a:xfrm>
            <a:off x="1968097" y="2831986"/>
            <a:ext cx="18973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SCB2SPB =&gt; 3000 ns = 40 ns * 300 bytes / 4    [5us] [DPRAM]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44C51AC4-B9BC-B2AD-D3D7-16968852740F}"/>
              </a:ext>
            </a:extLst>
          </p:cNvPr>
          <p:cNvCxnSpPr/>
          <p:nvPr/>
        </p:nvCxnSpPr>
        <p:spPr>
          <a:xfrm>
            <a:off x="2272430" y="6137275"/>
            <a:ext cx="382573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11D774E-9DF9-0723-4359-78B6EA6906F9}"/>
              </a:ext>
            </a:extLst>
          </p:cNvPr>
          <p:cNvSpPr txBox="1"/>
          <p:nvPr/>
        </p:nvSpPr>
        <p:spPr>
          <a:xfrm>
            <a:off x="8881566" y="6087605"/>
            <a:ext cx="129718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BF =&gt; 185 ns = 5 ns * 37 </a:t>
            </a:r>
            <a:r>
              <a:rPr lang="en-US" altLang="ko-KR" sz="6000" dirty="0" err="1">
                <a:solidFill>
                  <a:srgbClr val="FF0000"/>
                </a:solidFill>
              </a:rPr>
              <a:t>ch</a:t>
            </a:r>
            <a:r>
              <a:rPr lang="en-US" altLang="ko-KR" sz="6000" dirty="0">
                <a:solidFill>
                  <a:srgbClr val="FF0000"/>
                </a:solidFill>
              </a:rPr>
              <a:t>    [5us] [RAM]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83D7E6F6-3B83-8669-A7BF-3BAD198EC922}"/>
              </a:ext>
            </a:extLst>
          </p:cNvPr>
          <p:cNvCxnSpPr/>
          <p:nvPr/>
        </p:nvCxnSpPr>
        <p:spPr>
          <a:xfrm>
            <a:off x="2273223" y="18028796"/>
            <a:ext cx="382573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9D085C0-1B93-7359-D5E1-E09B245990B4}"/>
              </a:ext>
            </a:extLst>
          </p:cNvPr>
          <p:cNvGrpSpPr/>
          <p:nvPr/>
        </p:nvGrpSpPr>
        <p:grpSpPr>
          <a:xfrm>
            <a:off x="14953634" y="7918440"/>
            <a:ext cx="1452820" cy="756744"/>
            <a:chOff x="3370342" y="1841444"/>
            <a:chExt cx="4351539" cy="756744"/>
          </a:xfrm>
        </p:grpSpPr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AAB8C940-9F0D-8BC4-2972-6B735D48D500}"/>
                </a:ext>
              </a:extLst>
            </p:cNvPr>
            <p:cNvCxnSpPr>
              <a:cxnSpLocks/>
            </p:cNvCxnSpPr>
            <p:nvPr/>
          </p:nvCxnSpPr>
          <p:spPr>
            <a:xfrm>
              <a:off x="3411697" y="1878188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89237F1F-0D38-D48F-5FCF-138FF44470EE}"/>
                </a:ext>
              </a:extLst>
            </p:cNvPr>
            <p:cNvCxnSpPr>
              <a:cxnSpLocks/>
            </p:cNvCxnSpPr>
            <p:nvPr/>
          </p:nvCxnSpPr>
          <p:spPr>
            <a:xfrm>
              <a:off x="772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BAFB6298-4CC5-48F9-0203-FC3DDEFB33A7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435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B2F25435-9634-48B2-3AA6-B3D435E5001D}"/>
              </a:ext>
            </a:extLst>
          </p:cNvPr>
          <p:cNvSpPr txBox="1"/>
          <p:nvPr/>
        </p:nvSpPr>
        <p:spPr>
          <a:xfrm>
            <a:off x="6885179" y="18299339"/>
            <a:ext cx="19043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SP2TE(BEAM) =&gt; 375 ns = 5 ns * 300 bytes / 4   [10us] [RAM]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05EE16C8-C19D-DDE0-5C8C-B811628CBBA2}"/>
              </a:ext>
            </a:extLst>
          </p:cNvPr>
          <p:cNvGrpSpPr/>
          <p:nvPr/>
        </p:nvGrpSpPr>
        <p:grpSpPr>
          <a:xfrm>
            <a:off x="22159670" y="17272475"/>
            <a:ext cx="1452820" cy="756744"/>
            <a:chOff x="3370342" y="1841444"/>
            <a:chExt cx="4351539" cy="756744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B36836B0-85AA-BDF3-93A2-7628E42DFB62}"/>
                </a:ext>
              </a:extLst>
            </p:cNvPr>
            <p:cNvCxnSpPr>
              <a:cxnSpLocks/>
            </p:cNvCxnSpPr>
            <p:nvPr/>
          </p:nvCxnSpPr>
          <p:spPr>
            <a:xfrm>
              <a:off x="3411697" y="1878188"/>
              <a:ext cx="0" cy="72000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F9CA693D-8760-05F2-90DE-A429EFC5BFCE}"/>
                </a:ext>
              </a:extLst>
            </p:cNvPr>
            <p:cNvCxnSpPr>
              <a:cxnSpLocks/>
            </p:cNvCxnSpPr>
            <p:nvPr/>
          </p:nvCxnSpPr>
          <p:spPr>
            <a:xfrm>
              <a:off x="7721881" y="1841444"/>
              <a:ext cx="0" cy="72000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AEC2B90E-F18D-7ED9-3A22-2106434E8EED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4351539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42CCC86-51F4-DCCA-A9BA-994EAFEB9F7C}"/>
              </a:ext>
            </a:extLst>
          </p:cNvPr>
          <p:cNvCxnSpPr/>
          <p:nvPr/>
        </p:nvCxnSpPr>
        <p:spPr>
          <a:xfrm>
            <a:off x="2321251" y="8670231"/>
            <a:ext cx="382573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0CF31EFB-D3AF-C2EB-340E-7C7822F5A56D}"/>
              </a:ext>
            </a:extLst>
          </p:cNvPr>
          <p:cNvSpPr txBox="1"/>
          <p:nvPr/>
        </p:nvSpPr>
        <p:spPr>
          <a:xfrm>
            <a:off x="8881566" y="8775182"/>
            <a:ext cx="18700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SP2TE(CH) =&gt; 375 ns = 5 ns * 300 bytes / 4    [5us] [DPRAM]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308329D-8438-1A60-149B-45701097CCF6}"/>
              </a:ext>
            </a:extLst>
          </p:cNvPr>
          <p:cNvGrpSpPr/>
          <p:nvPr/>
        </p:nvGrpSpPr>
        <p:grpSpPr>
          <a:xfrm>
            <a:off x="32141758" y="5401593"/>
            <a:ext cx="719999" cy="756744"/>
            <a:chOff x="3370342" y="1841444"/>
            <a:chExt cx="4351539" cy="756744"/>
          </a:xfrm>
        </p:grpSpPr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FC63E828-60E9-C669-FFD3-C0D8911AA89D}"/>
                </a:ext>
              </a:extLst>
            </p:cNvPr>
            <p:cNvCxnSpPr>
              <a:cxnSpLocks/>
            </p:cNvCxnSpPr>
            <p:nvPr/>
          </p:nvCxnSpPr>
          <p:spPr>
            <a:xfrm>
              <a:off x="3411697" y="1878188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92453831-CE8B-EF5B-309E-2C3ED7BC706E}"/>
                </a:ext>
              </a:extLst>
            </p:cNvPr>
            <p:cNvCxnSpPr>
              <a:cxnSpLocks/>
            </p:cNvCxnSpPr>
            <p:nvPr/>
          </p:nvCxnSpPr>
          <p:spPr>
            <a:xfrm>
              <a:off x="772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B1D1FA98-2047-F8A2-E6EF-0771D694BB9F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435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ECBDA309-499D-749B-1D50-4CA549DD6B75}"/>
              </a:ext>
            </a:extLst>
          </p:cNvPr>
          <p:cNvGrpSpPr/>
          <p:nvPr/>
        </p:nvGrpSpPr>
        <p:grpSpPr>
          <a:xfrm>
            <a:off x="32941359" y="7936812"/>
            <a:ext cx="1452820" cy="756744"/>
            <a:chOff x="3370342" y="1841444"/>
            <a:chExt cx="4351539" cy="756744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6BB6017E-8AA5-49EF-5342-6D8DFBC1B29A}"/>
                </a:ext>
              </a:extLst>
            </p:cNvPr>
            <p:cNvCxnSpPr>
              <a:cxnSpLocks/>
            </p:cNvCxnSpPr>
            <p:nvPr/>
          </p:nvCxnSpPr>
          <p:spPr>
            <a:xfrm>
              <a:off x="3411697" y="1878188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4C2EB763-B34E-F26F-37E2-9D8E26EFD6E4}"/>
                </a:ext>
              </a:extLst>
            </p:cNvPr>
            <p:cNvCxnSpPr>
              <a:cxnSpLocks/>
            </p:cNvCxnSpPr>
            <p:nvPr/>
          </p:nvCxnSpPr>
          <p:spPr>
            <a:xfrm>
              <a:off x="772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AF2C1323-22D0-C4F1-31E4-0D7F41DE53CA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435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2E01EC21-C395-C61F-73E4-A46E8A6CD7CC}"/>
              </a:ext>
            </a:extLst>
          </p:cNvPr>
          <p:cNvCxnSpPr/>
          <p:nvPr/>
        </p:nvCxnSpPr>
        <p:spPr>
          <a:xfrm>
            <a:off x="2322513" y="11523465"/>
            <a:ext cx="38257316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40CD5A83-3142-FC10-C7CD-309E52029707}"/>
              </a:ext>
            </a:extLst>
          </p:cNvPr>
          <p:cNvSpPr txBox="1"/>
          <p:nvPr/>
        </p:nvSpPr>
        <p:spPr>
          <a:xfrm>
            <a:off x="7879766" y="11816009"/>
            <a:ext cx="1483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BF </a:t>
            </a:r>
            <a:r>
              <a:rPr lang="en-US" altLang="ko-KR" sz="6000" dirty="0" err="1">
                <a:solidFill>
                  <a:srgbClr val="FF0000"/>
                </a:solidFill>
              </a:rPr>
              <a:t>dir</a:t>
            </a:r>
            <a:r>
              <a:rPr lang="en-US" altLang="ko-KR" sz="6000" dirty="0">
                <a:solidFill>
                  <a:srgbClr val="FF0000"/>
                </a:solidFill>
              </a:rPr>
              <a:t> beam pipeline  =&gt; 255 ns = 5 ns * 51 </a:t>
            </a:r>
            <a:r>
              <a:rPr lang="en-US" altLang="ko-KR" sz="6000" dirty="0" err="1">
                <a:solidFill>
                  <a:srgbClr val="FF0000"/>
                </a:solidFill>
              </a:rPr>
              <a:t>clk</a:t>
            </a:r>
            <a:r>
              <a:rPr lang="en-US" altLang="ko-KR" sz="6000" dirty="0">
                <a:solidFill>
                  <a:srgbClr val="FF0000"/>
                </a:solidFill>
              </a:rPr>
              <a:t>  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CB71637-0327-4F79-3AA8-BE0890370194}"/>
              </a:ext>
            </a:extLst>
          </p:cNvPr>
          <p:cNvSpPr txBox="1"/>
          <p:nvPr/>
        </p:nvSpPr>
        <p:spPr>
          <a:xfrm>
            <a:off x="4212099" y="12852785"/>
            <a:ext cx="22169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BF </a:t>
            </a:r>
            <a:r>
              <a:rPr lang="en-US" altLang="ko-KR" sz="6000" dirty="0" err="1">
                <a:solidFill>
                  <a:srgbClr val="FF0000"/>
                </a:solidFill>
              </a:rPr>
              <a:t>dir</a:t>
            </a:r>
            <a:r>
              <a:rPr lang="en-US" altLang="ko-KR" sz="6000" dirty="0">
                <a:solidFill>
                  <a:srgbClr val="FF0000"/>
                </a:solidFill>
              </a:rPr>
              <a:t> beam pipeline  =&gt; 255 ns * 7 (L3/L2/L1/C0/R1/R2/R3) = 1785 </a:t>
            </a:r>
            <a:r>
              <a:rPr lang="en-US" altLang="ko-KR" sz="6000" dirty="0" err="1">
                <a:solidFill>
                  <a:srgbClr val="FF0000"/>
                </a:solidFill>
              </a:rPr>
              <a:t>clk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FAF50809-B3FC-74E6-E643-25861A981960}"/>
              </a:ext>
            </a:extLst>
          </p:cNvPr>
          <p:cNvGrpSpPr/>
          <p:nvPr/>
        </p:nvGrpSpPr>
        <p:grpSpPr>
          <a:xfrm>
            <a:off x="21371068" y="1840780"/>
            <a:ext cx="10831539" cy="753757"/>
            <a:chOff x="3370342" y="1841444"/>
            <a:chExt cx="10831539" cy="753757"/>
          </a:xfrm>
        </p:grpSpPr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671EB6ED-1853-6D11-910D-4C2EA458E271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13" y="1875201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DDE92AA1-6F74-1D00-7DD4-E4D4B73CB3E6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C78E3E93-7589-91F8-6209-0042FA6E17C9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1083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1AB1D75B-33E2-EE3C-86D5-82C73A8F926B}"/>
              </a:ext>
            </a:extLst>
          </p:cNvPr>
          <p:cNvGrpSpPr/>
          <p:nvPr/>
        </p:nvGrpSpPr>
        <p:grpSpPr>
          <a:xfrm>
            <a:off x="14172595" y="5416246"/>
            <a:ext cx="759766" cy="753757"/>
            <a:chOff x="3370342" y="1841444"/>
            <a:chExt cx="10831539" cy="753757"/>
          </a:xfrm>
        </p:grpSpPr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5B090E79-B9D4-9021-8DFD-E667D8608FD8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13" y="1875201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AE053CDB-7825-803D-1FF0-5186385E8C0B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73ABACE4-318B-418B-EF42-D563D78680F5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1083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7ACA290B-9FF8-93ED-A535-E0B4922EA41F}"/>
              </a:ext>
            </a:extLst>
          </p:cNvPr>
          <p:cNvGrpSpPr/>
          <p:nvPr/>
        </p:nvGrpSpPr>
        <p:grpSpPr>
          <a:xfrm>
            <a:off x="14976169" y="10751639"/>
            <a:ext cx="7222876" cy="753757"/>
            <a:chOff x="3370342" y="1841444"/>
            <a:chExt cx="10831539" cy="753757"/>
          </a:xfrm>
        </p:grpSpPr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BBDC2CFB-99DF-9628-05A6-4482C363C79E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13" y="1875201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E49A92B7-8CD6-92A6-5C36-588BDCD12A7A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E78D0CBA-6AA8-D573-BA30-D25CFDF76B1A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1083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417D0CF8-937B-C9B8-FA70-BB7B092320B0}"/>
              </a:ext>
            </a:extLst>
          </p:cNvPr>
          <p:cNvGrpSpPr/>
          <p:nvPr/>
        </p:nvGrpSpPr>
        <p:grpSpPr>
          <a:xfrm>
            <a:off x="15009525" y="9957219"/>
            <a:ext cx="1112930" cy="753757"/>
            <a:chOff x="3370342" y="1841444"/>
            <a:chExt cx="10831539" cy="753757"/>
          </a:xfrm>
        </p:grpSpPr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C9EE2D2E-945E-A3C9-403D-5A94C52D1AD0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13" y="1875201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576ED95A-22AD-5C43-54A5-21E15E4DAD5C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0C931DCA-EF52-1738-66D9-7B90F267233E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1083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C7CA0FC4-F7B2-4844-9CF2-B8127DBB2E6A}"/>
              </a:ext>
            </a:extLst>
          </p:cNvPr>
          <p:cNvGrpSpPr/>
          <p:nvPr/>
        </p:nvGrpSpPr>
        <p:grpSpPr>
          <a:xfrm>
            <a:off x="32898607" y="10749378"/>
            <a:ext cx="7222876" cy="753757"/>
            <a:chOff x="3370342" y="1841444"/>
            <a:chExt cx="10831539" cy="753757"/>
          </a:xfrm>
        </p:grpSpPr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763CD011-2DFA-E2C6-6441-B96DC543AB88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13" y="1875201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92868FB9-764D-05A1-06EC-03554351E7C8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>
              <a:extLst>
                <a:ext uri="{FF2B5EF4-FFF2-40B4-BE49-F238E27FC236}">
                  <a16:creationId xmlns:a16="http://schemas.microsoft.com/office/drawing/2014/main" id="{EF42A446-025B-ED71-B42E-D4452F85E08F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1083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5DB925D4-17F9-F611-6ACD-B93765DD8FE9}"/>
              </a:ext>
            </a:extLst>
          </p:cNvPr>
          <p:cNvGrpSpPr/>
          <p:nvPr/>
        </p:nvGrpSpPr>
        <p:grpSpPr>
          <a:xfrm>
            <a:off x="32931963" y="9954958"/>
            <a:ext cx="1112930" cy="753757"/>
            <a:chOff x="3370342" y="1841444"/>
            <a:chExt cx="10831539" cy="753757"/>
          </a:xfrm>
        </p:grpSpPr>
        <p:cxnSp>
          <p:nvCxnSpPr>
            <p:cNvPr id="252" name="직선 연결선 251">
              <a:extLst>
                <a:ext uri="{FF2B5EF4-FFF2-40B4-BE49-F238E27FC236}">
                  <a16:creationId xmlns:a16="http://schemas.microsoft.com/office/drawing/2014/main" id="{F56C6E1E-511C-2EAE-08FA-B235A03D752B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13" y="1875201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C04E04C1-8612-57C5-C6E1-B4A122F2855D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AD755CC0-A102-2D2E-323D-90382650C4AD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1083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F79038A7-8B39-0B6F-4892-9E9E5BA38581}"/>
              </a:ext>
            </a:extLst>
          </p:cNvPr>
          <p:cNvCxnSpPr/>
          <p:nvPr/>
        </p:nvCxnSpPr>
        <p:spPr>
          <a:xfrm>
            <a:off x="2350532" y="15851621"/>
            <a:ext cx="38257316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53210932-C41A-C50A-EECD-1FD4B88D3BCD}"/>
              </a:ext>
            </a:extLst>
          </p:cNvPr>
          <p:cNvSpPr txBox="1"/>
          <p:nvPr/>
        </p:nvSpPr>
        <p:spPr>
          <a:xfrm>
            <a:off x="14252435" y="16085531"/>
            <a:ext cx="90220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FIR  =&gt;  ??????????????????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FE7D39F7-B486-204B-4147-5E13FB0009A8}"/>
              </a:ext>
            </a:extLst>
          </p:cNvPr>
          <p:cNvGrpSpPr/>
          <p:nvPr/>
        </p:nvGrpSpPr>
        <p:grpSpPr>
          <a:xfrm>
            <a:off x="14976169" y="15155210"/>
            <a:ext cx="7222876" cy="753757"/>
            <a:chOff x="3370342" y="1841444"/>
            <a:chExt cx="10831539" cy="753757"/>
          </a:xfrm>
        </p:grpSpPr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FA556F7E-DF78-1E7F-4E9D-B1586B8E336A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13" y="1875201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E5D1ADBB-D93E-8438-6D23-2A57D7205286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D90EC63C-E3D1-A2F5-C071-01470A4778B0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1083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C56B6040-D100-6934-05C5-2D749471F472}"/>
              </a:ext>
            </a:extLst>
          </p:cNvPr>
          <p:cNvGrpSpPr/>
          <p:nvPr/>
        </p:nvGrpSpPr>
        <p:grpSpPr>
          <a:xfrm>
            <a:off x="15009525" y="14360790"/>
            <a:ext cx="1112930" cy="753757"/>
            <a:chOff x="3370342" y="1841444"/>
            <a:chExt cx="10831539" cy="753757"/>
          </a:xfrm>
        </p:grpSpPr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40166F89-33B0-7910-16DF-EF7C0753CF3A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13" y="1875201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163E8747-D010-AF07-6FDB-1B6BE3382260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606FBCD6-59A1-6D1A-A4B7-2C1AAD923271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1083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5" name="TextBox 264">
            <a:extLst>
              <a:ext uri="{FF2B5EF4-FFF2-40B4-BE49-F238E27FC236}">
                <a16:creationId xmlns:a16="http://schemas.microsoft.com/office/drawing/2014/main" id="{A4C9BAE6-1C17-B3B1-CB7B-400A7FA0BFC5}"/>
              </a:ext>
            </a:extLst>
          </p:cNvPr>
          <p:cNvSpPr txBox="1"/>
          <p:nvPr/>
        </p:nvSpPr>
        <p:spPr>
          <a:xfrm>
            <a:off x="10877141" y="4407282"/>
            <a:ext cx="3295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err="1"/>
              <a:t>tlast</a:t>
            </a:r>
            <a:r>
              <a:rPr lang="en-US" altLang="ko-KR" sz="6000" dirty="0"/>
              <a:t> clock</a:t>
            </a:r>
            <a:endParaRPr lang="ko-KR" altLang="en-US" sz="6000" dirty="0"/>
          </a:p>
        </p:txBody>
      </p: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79811321-6B41-F0C3-C048-B1EB380E00CA}"/>
              </a:ext>
            </a:extLst>
          </p:cNvPr>
          <p:cNvCxnSpPr/>
          <p:nvPr/>
        </p:nvCxnSpPr>
        <p:spPr>
          <a:xfrm>
            <a:off x="2313785" y="24137938"/>
            <a:ext cx="38257316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67313C9B-78D2-3335-E73D-4104DF4A758E}"/>
              </a:ext>
            </a:extLst>
          </p:cNvPr>
          <p:cNvSpPr txBox="1"/>
          <p:nvPr/>
        </p:nvSpPr>
        <p:spPr>
          <a:xfrm>
            <a:off x="12041881" y="24351135"/>
            <a:ext cx="11939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MIXER &amp; FIR  =&gt;  ??????????????????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C8057B92-2D8A-ECA6-2DDB-6B687EEF3393}"/>
              </a:ext>
            </a:extLst>
          </p:cNvPr>
          <p:cNvGrpSpPr/>
          <p:nvPr/>
        </p:nvGrpSpPr>
        <p:grpSpPr>
          <a:xfrm>
            <a:off x="14926150" y="23403306"/>
            <a:ext cx="7222876" cy="753757"/>
            <a:chOff x="3370342" y="1841444"/>
            <a:chExt cx="10831539" cy="753757"/>
          </a:xfrm>
        </p:grpSpPr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BC72BE96-D77A-8CDD-CFF3-0DC2A3A0CFC4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13" y="1875201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96FCE1F8-F298-F2C6-E136-EFE3D11A8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FA8E38C2-4825-6FEB-053F-8605A05FE0D4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1083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40F5BFD-399A-6F9F-0CB4-B0F7FF619B81}"/>
              </a:ext>
            </a:extLst>
          </p:cNvPr>
          <p:cNvGrpSpPr/>
          <p:nvPr/>
        </p:nvGrpSpPr>
        <p:grpSpPr>
          <a:xfrm>
            <a:off x="14959506" y="22608886"/>
            <a:ext cx="1112930" cy="753757"/>
            <a:chOff x="3370342" y="1841444"/>
            <a:chExt cx="10831539" cy="753757"/>
          </a:xfrm>
        </p:grpSpPr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FEDB25EB-0A13-6807-D993-580F8FEBF4D1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13" y="1875201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7F2CF7B2-F6F7-3141-DD64-7315789844A7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C7DC105B-765B-4778-BBA4-BABE1B78217D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1083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2D648A94-85D0-04C8-1C74-A40EAE8AC64D}"/>
              </a:ext>
            </a:extLst>
          </p:cNvPr>
          <p:cNvCxnSpPr/>
          <p:nvPr/>
        </p:nvCxnSpPr>
        <p:spPr>
          <a:xfrm>
            <a:off x="2350532" y="26299525"/>
            <a:ext cx="382573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FA7ECC6C-FA8C-6A64-8FF5-2FF657668327}"/>
              </a:ext>
            </a:extLst>
          </p:cNvPr>
          <p:cNvSpPr txBox="1"/>
          <p:nvPr/>
        </p:nvSpPr>
        <p:spPr>
          <a:xfrm>
            <a:off x="19359294" y="26455569"/>
            <a:ext cx="11229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to PS (BEAM)  ?????????????[50us]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A5C8575C-B877-82B8-5EC0-BB5185983710}"/>
              </a:ext>
            </a:extLst>
          </p:cNvPr>
          <p:cNvGrpSpPr/>
          <p:nvPr/>
        </p:nvGrpSpPr>
        <p:grpSpPr>
          <a:xfrm>
            <a:off x="22227064" y="25559155"/>
            <a:ext cx="1452820" cy="756744"/>
            <a:chOff x="3370342" y="1841444"/>
            <a:chExt cx="4351539" cy="756744"/>
          </a:xfrm>
        </p:grpSpPr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ECFE27AF-E9D2-1957-2DC1-A31F539A4A63}"/>
                </a:ext>
              </a:extLst>
            </p:cNvPr>
            <p:cNvCxnSpPr>
              <a:cxnSpLocks/>
            </p:cNvCxnSpPr>
            <p:nvPr/>
          </p:nvCxnSpPr>
          <p:spPr>
            <a:xfrm>
              <a:off x="3411697" y="1878188"/>
              <a:ext cx="0" cy="72000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D1C5552D-C548-3702-7282-E16EAF2A8771}"/>
                </a:ext>
              </a:extLst>
            </p:cNvPr>
            <p:cNvCxnSpPr>
              <a:cxnSpLocks/>
            </p:cNvCxnSpPr>
            <p:nvPr/>
          </p:nvCxnSpPr>
          <p:spPr>
            <a:xfrm>
              <a:off x="7721881" y="1841444"/>
              <a:ext cx="0" cy="72000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279D7E95-68D2-3F98-0BFD-B62B78D8E94A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4351539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5BCC7C16-5DBF-7533-C577-BF40972430C2}"/>
              </a:ext>
            </a:extLst>
          </p:cNvPr>
          <p:cNvSpPr txBox="1"/>
          <p:nvPr/>
        </p:nvSpPr>
        <p:spPr>
          <a:xfrm>
            <a:off x="6830850" y="19360545"/>
            <a:ext cx="19253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AH2P1(BEAM) =&gt; 225 ns = 5 ns * 180 bytes / 4   [10us] [RAM]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33BD16AA-1672-885A-098D-50261B8AE1BB}"/>
              </a:ext>
            </a:extLst>
          </p:cNvPr>
          <p:cNvSpPr txBox="1"/>
          <p:nvPr/>
        </p:nvSpPr>
        <p:spPr>
          <a:xfrm>
            <a:off x="6885179" y="20364315"/>
            <a:ext cx="19253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AH2P2(BEAM) =&gt; 335 ns = 5 ns * 268 bytes / 4   [10us] [RAM]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762</TotalTime>
  <Words>179</Words>
  <Application>Microsoft Office PowerPoint</Application>
  <PresentationFormat>사용자 지정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25</cp:revision>
  <dcterms:created xsi:type="dcterms:W3CDTF">2023-10-25T14:31:37Z</dcterms:created>
  <dcterms:modified xsi:type="dcterms:W3CDTF">2023-11-08T09:07:42Z</dcterms:modified>
</cp:coreProperties>
</file>