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19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33" d="100"/>
          <a:sy n="33" d="100"/>
        </p:scale>
        <p:origin x="1044" y="78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319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73EFFF-9EFA-236B-A2CD-60096B91CE0C}"/>
              </a:ext>
            </a:extLst>
          </p:cNvPr>
          <p:cNvSpPr/>
          <p:nvPr/>
        </p:nvSpPr>
        <p:spPr>
          <a:xfrm>
            <a:off x="1601789" y="2546693"/>
            <a:ext cx="1447476" cy="1444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SCB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C19E4-60B5-DDA6-1B6D-3F0D21CFFB06}"/>
              </a:ext>
            </a:extLst>
          </p:cNvPr>
          <p:cNvSpPr/>
          <p:nvPr/>
        </p:nvSpPr>
        <p:spPr>
          <a:xfrm>
            <a:off x="6318094" y="253682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BF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B48FA2-6C17-80BD-03FA-B8977441693E}"/>
              </a:ext>
            </a:extLst>
          </p:cNvPr>
          <p:cNvSpPr/>
          <p:nvPr/>
        </p:nvSpPr>
        <p:spPr>
          <a:xfrm>
            <a:off x="9884482" y="2536825"/>
            <a:ext cx="1286836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C4529-A8E4-3801-4860-A9171CC5A97E}"/>
              </a:ext>
            </a:extLst>
          </p:cNvPr>
          <p:cNvSpPr/>
          <p:nvPr/>
        </p:nvSpPr>
        <p:spPr>
          <a:xfrm>
            <a:off x="15609888" y="275928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B2D1-06D1-79AC-28A0-22AE512686BA}"/>
              </a:ext>
            </a:extLst>
          </p:cNvPr>
          <p:cNvSpPr/>
          <p:nvPr/>
        </p:nvSpPr>
        <p:spPr>
          <a:xfrm>
            <a:off x="18120824" y="10501806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L2/C0/R2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C0/L2/R2/R3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30E0-D21C-5707-D649-FF0E9EC88517}"/>
              </a:ext>
            </a:extLst>
          </p:cNvPr>
          <p:cNvSpPr/>
          <p:nvPr/>
        </p:nvSpPr>
        <p:spPr>
          <a:xfrm>
            <a:off x="12904788" y="1992367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26K,36K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2B6C0-A6C3-F085-0911-BD626365DC8A}"/>
              </a:ext>
            </a:extLst>
          </p:cNvPr>
          <p:cNvSpPr/>
          <p:nvPr/>
        </p:nvSpPr>
        <p:spPr>
          <a:xfrm>
            <a:off x="21578069" y="10501806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924D9-924D-C576-C355-8FA29DC47CF2}"/>
              </a:ext>
            </a:extLst>
          </p:cNvPr>
          <p:cNvSpPr/>
          <p:nvPr/>
        </p:nvSpPr>
        <p:spPr>
          <a:xfrm>
            <a:off x="30073469" y="1029533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9C25F-7CBD-F45A-E76A-1D32FAAC1C39}"/>
              </a:ext>
            </a:extLst>
          </p:cNvPr>
          <p:cNvSpPr/>
          <p:nvPr/>
        </p:nvSpPr>
        <p:spPr>
          <a:xfrm>
            <a:off x="12904788" y="3351585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D410FC-2EE0-EE17-5DA4-823D1E580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9265" y="3268834"/>
            <a:ext cx="21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E5D78A0-E5B4-202A-2F7F-DE996EC96328}"/>
              </a:ext>
            </a:extLst>
          </p:cNvPr>
          <p:cNvSpPr txBox="1"/>
          <p:nvPr/>
        </p:nvSpPr>
        <p:spPr>
          <a:xfrm>
            <a:off x="6872840" y="1861307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2E31D-FF65-FE61-28B2-39E79B9E3DEA}"/>
              </a:ext>
            </a:extLst>
          </p:cNvPr>
          <p:cNvSpPr txBox="1"/>
          <p:nvPr/>
        </p:nvSpPr>
        <p:spPr>
          <a:xfrm>
            <a:off x="10120127" y="1952050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3BC1-9B1F-6E12-DFDD-824C18B47C1B}"/>
              </a:ext>
            </a:extLst>
          </p:cNvPr>
          <p:cNvSpPr txBox="1"/>
          <p:nvPr/>
        </p:nvSpPr>
        <p:spPr>
          <a:xfrm>
            <a:off x="16178427" y="1952050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C3389-5BB9-1538-2325-24C45D9D87C3}"/>
              </a:ext>
            </a:extLst>
          </p:cNvPr>
          <p:cNvSpPr txBox="1"/>
          <p:nvPr/>
        </p:nvSpPr>
        <p:spPr>
          <a:xfrm>
            <a:off x="3824007" y="28507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37CH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4202BC-1DD7-B896-F439-AF023ED2AEF7}"/>
              </a:ext>
            </a:extLst>
          </p:cNvPr>
          <p:cNvSpPr txBox="1"/>
          <p:nvPr/>
        </p:nvSpPr>
        <p:spPr>
          <a:xfrm>
            <a:off x="7562484" y="279679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051A3CC-69DE-DCB6-A6F5-78477711F044}"/>
              </a:ext>
            </a:extLst>
          </p:cNvPr>
          <p:cNvSpPr/>
          <p:nvPr/>
        </p:nvSpPr>
        <p:spPr>
          <a:xfrm>
            <a:off x="26297552" y="10331831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A104D-85DF-A728-DE5C-42FBA307541D}"/>
              </a:ext>
            </a:extLst>
          </p:cNvPr>
          <p:cNvSpPr txBox="1"/>
          <p:nvPr/>
        </p:nvSpPr>
        <p:spPr>
          <a:xfrm>
            <a:off x="12835922" y="9566768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BF2P1(ZYNQ)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777E910-8EAE-2004-1024-E2C30C09F718}"/>
              </a:ext>
            </a:extLst>
          </p:cNvPr>
          <p:cNvSpPr/>
          <p:nvPr/>
        </p:nvSpPr>
        <p:spPr>
          <a:xfrm>
            <a:off x="13342753" y="1070927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AF9D2B-6BEF-49B9-6A44-0C5ED73B8CF9}"/>
              </a:ext>
            </a:extLst>
          </p:cNvPr>
          <p:cNvSpPr/>
          <p:nvPr/>
        </p:nvSpPr>
        <p:spPr>
          <a:xfrm>
            <a:off x="13372249" y="15291619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4A0F5B1-77D7-7547-C9CE-8F09E254BBAC}"/>
              </a:ext>
            </a:extLst>
          </p:cNvPr>
          <p:cNvSpPr/>
          <p:nvPr/>
        </p:nvSpPr>
        <p:spPr>
          <a:xfrm>
            <a:off x="26445036" y="15279688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534D-56F1-F301-3FC7-09F948474B51}"/>
              </a:ext>
            </a:extLst>
          </p:cNvPr>
          <p:cNvSpPr txBox="1"/>
          <p:nvPr/>
        </p:nvSpPr>
        <p:spPr>
          <a:xfrm>
            <a:off x="1009064" y="1583775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SCB2SPB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BBCA-2731-DAED-51F3-0BF5778476E6}"/>
              </a:ext>
            </a:extLst>
          </p:cNvPr>
          <p:cNvSpPr txBox="1"/>
          <p:nvPr/>
        </p:nvSpPr>
        <p:spPr>
          <a:xfrm>
            <a:off x="12993278" y="14104169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BF2P2(ZYNQ)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4BA75A5-81B3-6415-795C-FD63AABB3A39}"/>
              </a:ext>
            </a:extLst>
          </p:cNvPr>
          <p:cNvSpPr txBox="1"/>
          <p:nvPr/>
        </p:nvSpPr>
        <p:spPr>
          <a:xfrm>
            <a:off x="3623700" y="1765007"/>
            <a:ext cx="157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Channel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B9AA3B-1E44-96B6-BDAD-E9CEF78868AA}"/>
              </a:ext>
            </a:extLst>
          </p:cNvPr>
          <p:cNvSpPr txBox="1"/>
          <p:nvPr/>
        </p:nvSpPr>
        <p:spPr>
          <a:xfrm>
            <a:off x="19111150" y="8717179"/>
            <a:ext cx="1713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0000"/>
                </a:solidFill>
              </a:rPr>
              <a:t>P1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139CDD-2AE2-A280-21A0-A15C261AD0EA}"/>
              </a:ext>
            </a:extLst>
          </p:cNvPr>
          <p:cNvSpPr/>
          <p:nvPr/>
        </p:nvSpPr>
        <p:spPr>
          <a:xfrm>
            <a:off x="11871682" y="1920909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C02B32-928E-C7D2-C190-95FF04F00055}"/>
              </a:ext>
            </a:extLst>
          </p:cNvPr>
          <p:cNvSpPr/>
          <p:nvPr/>
        </p:nvSpPr>
        <p:spPr>
          <a:xfrm>
            <a:off x="12107247" y="10369799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2B309E-904F-BA82-4A63-D4D2D021129A}"/>
              </a:ext>
            </a:extLst>
          </p:cNvPr>
          <p:cNvSpPr/>
          <p:nvPr/>
        </p:nvSpPr>
        <p:spPr>
          <a:xfrm>
            <a:off x="5200650" y="1955088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7A42A2-5671-7119-5299-9506A6462E93}"/>
              </a:ext>
            </a:extLst>
          </p:cNvPr>
          <p:cNvSpPr/>
          <p:nvPr/>
        </p:nvSpPr>
        <p:spPr>
          <a:xfrm>
            <a:off x="12077751" y="14828791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1AA2ED-C6C0-29A3-897E-0C93C8BE30A0}"/>
              </a:ext>
            </a:extLst>
          </p:cNvPr>
          <p:cNvSpPr/>
          <p:nvPr/>
        </p:nvSpPr>
        <p:spPr>
          <a:xfrm>
            <a:off x="28962487" y="9701213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EB7C86-1D9A-EB20-8B04-7D75774468E9}"/>
              </a:ext>
            </a:extLst>
          </p:cNvPr>
          <p:cNvSpPr/>
          <p:nvPr/>
        </p:nvSpPr>
        <p:spPr>
          <a:xfrm>
            <a:off x="25039415" y="10038978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671404-6916-F139-2246-48CF232504AF}"/>
              </a:ext>
            </a:extLst>
          </p:cNvPr>
          <p:cNvSpPr/>
          <p:nvPr/>
        </p:nvSpPr>
        <p:spPr>
          <a:xfrm>
            <a:off x="8623542" y="1877365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A040AB-6347-2A22-B216-0BD18106576F}"/>
              </a:ext>
            </a:extLst>
          </p:cNvPr>
          <p:cNvSpPr/>
          <p:nvPr/>
        </p:nvSpPr>
        <p:spPr>
          <a:xfrm>
            <a:off x="17835956" y="1592928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6359C49-AC7E-4F8F-FCEA-0BF1783C1725}"/>
              </a:ext>
            </a:extLst>
          </p:cNvPr>
          <p:cNvSpPr/>
          <p:nvPr/>
        </p:nvSpPr>
        <p:spPr>
          <a:xfrm>
            <a:off x="15063259" y="1887896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3184F0-F1EF-B14C-6CB7-C10C1B7A1821}"/>
              </a:ext>
            </a:extLst>
          </p:cNvPr>
          <p:cNvSpPr/>
          <p:nvPr/>
        </p:nvSpPr>
        <p:spPr>
          <a:xfrm>
            <a:off x="18842200" y="1814684"/>
            <a:ext cx="1447476" cy="1444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SCB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CB786C5-ED2B-DAAC-5536-BC9B7F3A8355}"/>
              </a:ext>
            </a:extLst>
          </p:cNvPr>
          <p:cNvSpPr/>
          <p:nvPr/>
        </p:nvSpPr>
        <p:spPr>
          <a:xfrm>
            <a:off x="17806458" y="484577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807F13B-442C-18C3-F234-84D1BF5C02ED}"/>
              </a:ext>
            </a:extLst>
          </p:cNvPr>
          <p:cNvSpPr/>
          <p:nvPr/>
        </p:nvSpPr>
        <p:spPr>
          <a:xfrm>
            <a:off x="18842200" y="5415134"/>
            <a:ext cx="1447476" cy="1444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SCB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C58AB8-1390-555A-21C8-BF72EA583104}"/>
              </a:ext>
            </a:extLst>
          </p:cNvPr>
          <p:cNvSpPr/>
          <p:nvPr/>
        </p:nvSpPr>
        <p:spPr>
          <a:xfrm>
            <a:off x="21217284" y="1474941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D521B48-DE99-3840-13B9-2DB922ABC6FA}"/>
              </a:ext>
            </a:extLst>
          </p:cNvPr>
          <p:cNvSpPr/>
          <p:nvPr/>
        </p:nvSpPr>
        <p:spPr>
          <a:xfrm>
            <a:off x="21217284" y="484577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BECF90D-6776-0BB4-31F0-903EE7ED8A8A}"/>
              </a:ext>
            </a:extLst>
          </p:cNvPr>
          <p:cNvSpPr/>
          <p:nvPr/>
        </p:nvSpPr>
        <p:spPr>
          <a:xfrm>
            <a:off x="22588290" y="1814684"/>
            <a:ext cx="1447476" cy="1444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7CD120-0B40-4743-7286-FD7B69B4BF6E}"/>
              </a:ext>
            </a:extLst>
          </p:cNvPr>
          <p:cNvSpPr/>
          <p:nvPr/>
        </p:nvSpPr>
        <p:spPr>
          <a:xfrm>
            <a:off x="22381813" y="5415134"/>
            <a:ext cx="1447476" cy="1444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P2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3F639C-D900-2A2D-4125-8D1285018FFD}"/>
              </a:ext>
            </a:extLst>
          </p:cNvPr>
          <p:cNvSpPr/>
          <p:nvPr/>
        </p:nvSpPr>
        <p:spPr>
          <a:xfrm>
            <a:off x="18150319" y="15291619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L3/L1/R1/R3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C0/L2/R2/R3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F694D4C-04D1-8319-A1CB-F086EC378989}"/>
              </a:ext>
            </a:extLst>
          </p:cNvPr>
          <p:cNvSpPr/>
          <p:nvPr/>
        </p:nvSpPr>
        <p:spPr>
          <a:xfrm>
            <a:off x="16738241" y="10038978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087EA3-0ABE-9AFB-F8A9-E700534FC04D}"/>
              </a:ext>
            </a:extLst>
          </p:cNvPr>
          <p:cNvSpPr/>
          <p:nvPr/>
        </p:nvSpPr>
        <p:spPr>
          <a:xfrm>
            <a:off x="16797234" y="14828791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6756ED5-FEA2-FDF1-BDC0-9A742142730B}"/>
              </a:ext>
            </a:extLst>
          </p:cNvPr>
          <p:cNvSpPr/>
          <p:nvPr/>
        </p:nvSpPr>
        <p:spPr>
          <a:xfrm>
            <a:off x="32832190" y="9701213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69769E6-B1BF-6319-7391-65CD73EB9892}"/>
              </a:ext>
            </a:extLst>
          </p:cNvPr>
          <p:cNvSpPr/>
          <p:nvPr/>
        </p:nvSpPr>
        <p:spPr>
          <a:xfrm>
            <a:off x="24927055" y="14828791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D7E2A4-B1E2-15A3-0F87-BE927B771C51}"/>
              </a:ext>
            </a:extLst>
          </p:cNvPr>
          <p:cNvSpPr/>
          <p:nvPr/>
        </p:nvSpPr>
        <p:spPr>
          <a:xfrm>
            <a:off x="21489578" y="15291619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252337-23C9-91FC-4924-43EF46360E1A}"/>
              </a:ext>
            </a:extLst>
          </p:cNvPr>
          <p:cNvSpPr txBox="1"/>
          <p:nvPr/>
        </p:nvSpPr>
        <p:spPr>
          <a:xfrm>
            <a:off x="19565938" y="13872168"/>
            <a:ext cx="147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0000"/>
                </a:solidFill>
              </a:rPr>
              <a:t>P2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0D0E4D0-4917-B1EF-BD0C-6440A1D37ABF}"/>
              </a:ext>
            </a:extLst>
          </p:cNvPr>
          <p:cNvSpPr/>
          <p:nvPr/>
        </p:nvSpPr>
        <p:spPr>
          <a:xfrm>
            <a:off x="30102966" y="15279688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1A2D975-745D-1C0F-67D2-BEB8D20E7EEE}"/>
              </a:ext>
            </a:extLst>
          </p:cNvPr>
          <p:cNvSpPr/>
          <p:nvPr/>
        </p:nvSpPr>
        <p:spPr>
          <a:xfrm>
            <a:off x="28932991" y="1483365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F60253-E04C-F2DB-4704-6D178C6F0172}"/>
              </a:ext>
            </a:extLst>
          </p:cNvPr>
          <p:cNvSpPr/>
          <p:nvPr/>
        </p:nvSpPr>
        <p:spPr>
          <a:xfrm>
            <a:off x="32773196" y="14863148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8453E10-7CD2-72B5-3E5E-B65C05EEF4C0}"/>
              </a:ext>
            </a:extLst>
          </p:cNvPr>
          <p:cNvSpPr/>
          <p:nvPr/>
        </p:nvSpPr>
        <p:spPr>
          <a:xfrm>
            <a:off x="34121529" y="10339252"/>
            <a:ext cx="1447476" cy="1444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5ACB0C4-86C8-01EC-BC75-927E0DB4DE59}"/>
              </a:ext>
            </a:extLst>
          </p:cNvPr>
          <p:cNvSpPr/>
          <p:nvPr/>
        </p:nvSpPr>
        <p:spPr>
          <a:xfrm>
            <a:off x="34033039" y="15492756"/>
            <a:ext cx="1447476" cy="1444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892</TotalTime>
  <Words>246</Words>
  <Application>Microsoft Office PowerPoint</Application>
  <PresentationFormat>사용자 지정</PresentationFormat>
  <Paragraphs>158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31</cp:revision>
  <dcterms:created xsi:type="dcterms:W3CDTF">2023-10-25T14:31:37Z</dcterms:created>
  <dcterms:modified xsi:type="dcterms:W3CDTF">2023-11-21T08:34:35Z</dcterms:modified>
</cp:coreProperties>
</file>