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5200" cx="42803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9">
          <p15:clr>
            <a:srgbClr val="A4A3A4"/>
          </p15:clr>
        </p15:guide>
        <p15:guide id="2" pos="3276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orient="horz" pos="3866">
          <p15:clr>
            <a:srgbClr val="A4A3A4"/>
          </p15:clr>
        </p15:guide>
        <p15:guide id="5" orient="horz" pos="15001">
          <p15:clr>
            <a:srgbClr val="A4A3A4"/>
          </p15:clr>
        </p15:guide>
        <p15:guide id="6" orient="horz" pos="7268">
          <p15:clr>
            <a:srgbClr val="A4A3A4"/>
          </p15:clr>
        </p15:guide>
        <p15:guide id="7" orient="horz" pos="5000">
          <p15:clr>
            <a:srgbClr val="A4A3A4"/>
          </p15:clr>
        </p15:guide>
        <p15:guide id="8" orient="horz" pos="10669">
          <p15:clr>
            <a:srgbClr val="A4A3A4"/>
          </p15:clr>
        </p15:guide>
        <p15:guide id="9" orient="horz" pos="8538">
          <p15:clr>
            <a:srgbClr val="A4A3A4"/>
          </p15:clr>
        </p15:guide>
        <p15:guide id="10" pos="4387">
          <p15:clr>
            <a:srgbClr val="A4A3A4"/>
          </p15:clr>
        </p15:guide>
        <p15:guide id="11" pos="8129">
          <p15:clr>
            <a:srgbClr val="A4A3A4"/>
          </p15:clr>
        </p15:guide>
        <p15:guide id="12" pos="12325">
          <p15:clr>
            <a:srgbClr val="A4A3A4"/>
          </p15:clr>
        </p15:guide>
        <p15:guide id="13" pos="15319">
          <p15:clr>
            <a:srgbClr val="A4A3A4"/>
          </p15:clr>
        </p15:guide>
        <p15:guide id="14" pos="134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9"/>
        <p:guide pos="3276"/>
        <p:guide pos="1598" orient="horz"/>
        <p:guide pos="3866" orient="horz"/>
        <p:guide pos="15001" orient="horz"/>
        <p:guide pos="7268" orient="horz"/>
        <p:guide pos="5000" orient="horz"/>
        <p:guide pos="10669" orient="horz"/>
        <p:guide pos="8538" orient="horz"/>
        <p:guide pos="4387"/>
        <p:guide pos="8129"/>
        <p:guide pos="12325"/>
        <p:guide pos="15319"/>
        <p:guide pos="134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797210" y="-795076"/>
            <a:ext cx="19209345" cy="36918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2417804" y="9825517"/>
            <a:ext cx="25656844" cy="9229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691157" y="863479"/>
            <a:ext cx="25656844" cy="2715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3210282" y="4954765"/>
            <a:ext cx="36383199" cy="10540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88"/>
              <a:buFont typeface="Calibri"/>
              <a:buNone/>
              <a:defRPr sz="2648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5350471" y="15901497"/>
            <a:ext cx="32102822" cy="73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0595"/>
              <a:buNone/>
              <a:defRPr sz="10595"/>
            </a:lvl1pPr>
            <a:lvl2pPr lvl="1" algn="ctr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None/>
              <a:defRPr sz="8829"/>
            </a:lvl2pPr>
            <a:lvl3pPr lvl="2" algn="ctr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/>
            </a:lvl3pPr>
            <a:lvl4pPr lvl="3" algn="ctr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sz="7062"/>
            </a:lvl4pPr>
            <a:lvl5pPr lvl="4" algn="ctr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sz="7062"/>
            </a:lvl5pPr>
            <a:lvl6pPr lvl="5" algn="ctr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sz="7062"/>
            </a:lvl6pPr>
            <a:lvl7pPr lvl="6" algn="ctr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sz="7062"/>
            </a:lvl7pPr>
            <a:lvl8pPr lvl="7" algn="ctr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sz="7062"/>
            </a:lvl8pPr>
            <a:lvl9pPr lvl="8" algn="ctr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sz="7062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920467" y="7547788"/>
            <a:ext cx="36918246" cy="12593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88"/>
              <a:buFont typeface="Calibri"/>
              <a:buNone/>
              <a:defRPr sz="2648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920467" y="20260574"/>
            <a:ext cx="36918246" cy="662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0595"/>
              <a:buNone/>
              <a:defRPr sz="1059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rgbClr val="888888"/>
              </a:buClr>
              <a:buSzPts val="8829"/>
              <a:buNone/>
              <a:defRPr sz="882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rgbClr val="888888"/>
              </a:buClr>
              <a:buSzPts val="7946"/>
              <a:buNone/>
              <a:defRPr sz="7946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rgbClr val="888888"/>
              </a:buClr>
              <a:buSzPts val="7063"/>
              <a:buNone/>
              <a:defRPr sz="70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rgbClr val="888888"/>
              </a:buClr>
              <a:buSzPts val="7063"/>
              <a:buNone/>
              <a:defRPr sz="70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rgbClr val="888888"/>
              </a:buClr>
              <a:buSzPts val="7063"/>
              <a:buNone/>
              <a:defRPr sz="70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rgbClr val="888888"/>
              </a:buClr>
              <a:buSzPts val="7063"/>
              <a:buNone/>
              <a:defRPr sz="70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rgbClr val="888888"/>
              </a:buClr>
              <a:buSzPts val="7063"/>
              <a:buNone/>
              <a:defRPr sz="70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rgbClr val="888888"/>
              </a:buClr>
              <a:buSzPts val="7063"/>
              <a:buNone/>
              <a:defRPr sz="70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942759" y="8059374"/>
            <a:ext cx="18191599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21669405" y="8059374"/>
            <a:ext cx="18191599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948334" y="1611882"/>
            <a:ext cx="36918246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948339" y="7421634"/>
            <a:ext cx="18107995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0595"/>
              <a:buNone/>
              <a:defRPr b="1" sz="10595"/>
            </a:lvl1pPr>
            <a:lvl2pPr indent="-2286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None/>
              <a:defRPr b="1" sz="8829"/>
            </a:lvl2pPr>
            <a:lvl3pPr indent="-2286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b="1" sz="7946"/>
            </a:lvl3pPr>
            <a:lvl4pPr indent="-2286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4pPr>
            <a:lvl5pPr indent="-2286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5pPr>
            <a:lvl6pPr indent="-2286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6pPr>
            <a:lvl7pPr indent="-2286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7pPr>
            <a:lvl8pPr indent="-2286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8pPr>
            <a:lvl9pPr indent="-2286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948339" y="11058863"/>
            <a:ext cx="18107995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21669408" y="7421634"/>
            <a:ext cx="18197174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0595"/>
              <a:buNone/>
              <a:defRPr b="1" sz="10595"/>
            </a:lvl1pPr>
            <a:lvl2pPr indent="-2286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None/>
              <a:defRPr b="1" sz="8829"/>
            </a:lvl2pPr>
            <a:lvl3pPr indent="-2286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b="1" sz="7946"/>
            </a:lvl3pPr>
            <a:lvl4pPr indent="-2286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4pPr>
            <a:lvl5pPr indent="-2286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5pPr>
            <a:lvl6pPr indent="-2286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6pPr>
            <a:lvl7pPr indent="-2286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7pPr>
            <a:lvl8pPr indent="-2286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8pPr>
            <a:lvl9pPr indent="-2286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b="1" sz="7062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21669408" y="11058863"/>
            <a:ext cx="18197174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948334" y="2018348"/>
            <a:ext cx="13805328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7"/>
              <a:buFont typeface="Calibri"/>
              <a:buNone/>
              <a:defRPr sz="141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8197174" y="4359077"/>
            <a:ext cx="21669405" cy="215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125664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4127"/>
              <a:buChar char="•"/>
              <a:defRPr sz="14127"/>
            </a:lvl1pPr>
            <a:lvl2pPr indent="-1013523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2361"/>
              <a:buChar char="•"/>
              <a:defRPr sz="12361"/>
            </a:lvl2pPr>
            <a:lvl3pPr indent="-901382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0595"/>
              <a:buChar char="•"/>
              <a:defRPr sz="10595"/>
            </a:lvl3pPr>
            <a:lvl4pPr indent="-789241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Char char="•"/>
              <a:defRPr sz="8829"/>
            </a:lvl4pPr>
            <a:lvl5pPr indent="-789241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Char char="•"/>
              <a:defRPr sz="8829"/>
            </a:lvl5pPr>
            <a:lvl6pPr indent="-789241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Char char="•"/>
              <a:defRPr sz="8829"/>
            </a:lvl6pPr>
            <a:lvl7pPr indent="-789241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Char char="•"/>
              <a:defRPr sz="8829"/>
            </a:lvl7pPr>
            <a:lvl8pPr indent="-789241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Char char="•"/>
              <a:defRPr sz="8829"/>
            </a:lvl8pPr>
            <a:lvl9pPr indent="-789241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Char char="•"/>
              <a:defRPr sz="8829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948334" y="9082564"/>
            <a:ext cx="13805328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sz="7062"/>
            </a:lvl1pPr>
            <a:lvl2pPr indent="-2286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6180"/>
              <a:buNone/>
              <a:defRPr sz="6180"/>
            </a:lvl2pPr>
            <a:lvl3pPr indent="-2286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5298"/>
              <a:buNone/>
              <a:defRPr sz="5298"/>
            </a:lvl3pPr>
            <a:lvl4pPr indent="-2286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4pPr>
            <a:lvl5pPr indent="-2286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5pPr>
            <a:lvl6pPr indent="-2286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6pPr>
            <a:lvl7pPr indent="-2286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7pPr>
            <a:lvl8pPr indent="-2286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8pPr>
            <a:lvl9pPr indent="-2286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948334" y="2018348"/>
            <a:ext cx="13805328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7"/>
              <a:buFont typeface="Calibri"/>
              <a:buNone/>
              <a:defRPr sz="141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8197174" y="4359077"/>
            <a:ext cx="21669405" cy="215150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948334" y="9082564"/>
            <a:ext cx="13805328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7063"/>
              <a:buNone/>
              <a:defRPr sz="7062"/>
            </a:lvl1pPr>
            <a:lvl2pPr indent="-228600" lvl="1" marL="914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6180"/>
              <a:buNone/>
              <a:defRPr sz="6180"/>
            </a:lvl2pPr>
            <a:lvl3pPr indent="-228600" lvl="2" marL="1371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5298"/>
              <a:buNone/>
              <a:defRPr sz="5298"/>
            </a:lvl3pPr>
            <a:lvl4pPr indent="-228600" lvl="3" marL="1828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4pPr>
            <a:lvl5pPr indent="-228600" lvl="4" marL="22860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5pPr>
            <a:lvl6pPr indent="-228600" lvl="5" marL="27432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6pPr>
            <a:lvl7pPr indent="-228600" lvl="6" marL="32004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7pPr>
            <a:lvl8pPr indent="-228600" lvl="7" marL="36576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8pPr>
            <a:lvl9pPr indent="-228600" lvl="8" marL="411480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4415"/>
              <a:buNone/>
              <a:defRPr sz="4415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4"/>
              <a:buFont typeface="Calibri"/>
              <a:buNone/>
              <a:defRPr b="0" i="0" sz="194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13523" lvl="0" marL="457200" marR="0" rtl="0" algn="l">
              <a:lnSpc>
                <a:spcPct val="90000"/>
              </a:lnSpc>
              <a:spcBef>
                <a:spcPts val="4415"/>
              </a:spcBef>
              <a:spcAft>
                <a:spcPts val="0"/>
              </a:spcAft>
              <a:buClr>
                <a:schemeClr val="dk1"/>
              </a:buClr>
              <a:buSzPts val="12361"/>
              <a:buFont typeface="Arial"/>
              <a:buChar char="•"/>
              <a:defRPr b="0" i="0" sz="123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1382" lvl="1" marL="914400" marR="0" rtl="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Arial"/>
              <a:buChar char="•"/>
              <a:defRPr b="0" i="0" sz="105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89241" lvl="2" marL="1371600" marR="0" rtl="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8829"/>
              <a:buFont typeface="Arial"/>
              <a:buChar char="•"/>
              <a:defRPr b="0" i="0" sz="88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3170" lvl="3" marL="1828800" marR="0" rtl="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3170" lvl="4" marL="2286000" marR="0" rtl="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3170" lvl="5" marL="2743200" marR="0" rtl="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33170" lvl="6" marL="3200400" marR="0" rtl="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33170" lvl="7" marL="3657600" marR="0" rtl="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33171" lvl="8" marL="4114800" marR="0" rtl="0" algn="l">
              <a:lnSpc>
                <a:spcPct val="90000"/>
              </a:lnSpc>
              <a:spcBef>
                <a:spcPts val="2207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b="0" i="0" sz="79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29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006996" y="14877333"/>
            <a:ext cx="3170747" cy="49543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DPRAM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300 bytes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75 packet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32 bit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 b="1" i="0" sz="44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987394" y="6004053"/>
            <a:ext cx="8661400" cy="419487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component scb_cmd_gen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port (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m_axi_scb_to_spb_clk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m_axi_scb_to_spb_tvalid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m_axi_scb_to_spb_tlast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m_axi_scb_to_spb_tdata : out std_logic_vector(31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s_scb_cmd_clock_i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s_scb_cmd_reset_n_i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s_scb_cmd_tnext_i : in std_logic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end component;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987394" y="10921071"/>
            <a:ext cx="8661400" cy="3956261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component scb_cmd_gen_table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port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m_axi_scb_to_spb_clk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m_axi_scb_to_spb_tvalid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m_axi_scb_to_spb_tlast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m_axi_scb_to_spb_tdata : out std_logic_vector(31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s_scb_cmd_clock_i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s_scb_cmd_reset_n_i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s_scb_cmd_tnext_i : in std_logic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end component;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958734" y="17667442"/>
            <a:ext cx="9828212" cy="760926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component bf_ram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generic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ADDRESS_MAX : natural := 75; -- 300 / 4 = 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ADDRESS_WIDTH : natural :=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DATA_WIDTH : natural := 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port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s_axi_scb_to_spb_clk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s_axi_scb_to_spb_reset_n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s_axi_scb_to_spb_tvalid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s_axi_scb_to_spb_tlast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s_axi_scb_to_spb_tdata : in std_logic_vector(DATA_WIDTH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s_rd_bf_ram_tenable_i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s_rd_bf_ram_taddr : in std_logic_vector(ADDRESS_WIDTH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s_rd_bf_ram_tdata : out std_logic_vector(DATA_WIDTH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s_bf_ram_clock_i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s_bf_ram_tnext_o : out std_logic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end component;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5463897" y="17667441"/>
            <a:ext cx="11098212" cy="760926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component bf_buff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generic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ADDRESS_MAX : natural := 75; -- 300 / 4 = 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ADDRESS_WIDTH : natural :=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ADDRESS_BANK_WIDTH : natural := 5; -- 18T (32:5)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ADDRESS_CH_WIDTH : natural := 6; -- 37 ch (64:6)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ADDRESS_BUFF_WIDTH : natural := 11;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DATA_CH_WIDTH : natural := 24;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DATA_WIDTH : natural := 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port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m_rd_bf_ram_tenable_o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m_rd_bf_ram_taddr : out std_logic_vector(ADDRESS_WIDTH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m_rd_bf_ram_tdata : in std_logic_vector(DATA_WIDTH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m_rd_bf_ram_tnext_i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s_rd_bf_main_ram_tenable_i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s_rd_bf_main_ram_taddr : in std_logic_vector(ADDRESS_BUFF_WIDTH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s_rd_bf_main_ram_tdata : out std_logic_vector(DATA_CH_WIDTH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s_bf_main_ram_tclock_i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s_bf_main_ram_treset_n_i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s_bf_main_ram_tnext_o : out std_logic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end component;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0548333" y="17667442"/>
            <a:ext cx="10560757" cy="760926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component bf_main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generic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ADDRESS_MAX : natural := 75; -- 300 / 4 = 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ADDRESS_WIDTH : natural :=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ADDRESS_BANK_WIDTH : natural := 5; -- 18T (32:5)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ADDRESS_CH_WIDTH : natural := 6; -- 37 ch (64:6)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ADDRESS_BUFF_WIDTH : natural := 11;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DATA_CH_WIDTH : natural := 24;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DATA_WIDTH : natural := 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port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m_axi_bf_main_tvalid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m_axi_bf_main_tready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m_axi_bf_main_tlast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m_axi_bf_main_tdata : out std_logic_vector(DATA_WIDTH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m_rd_bf_main_tenable_o : out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m_rd_bf_main_taddr : out std_logic_vector(ADDRESS_BUFF_WIDTH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m_rd_bf_main_tdata : in std_logic_vector(DATA_CH_WIDTH - 1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m_rd_bf_main_tnext_i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m_bf_main_ram_tclock_i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m_bf_main_ram_treset_n_i : in std_logic;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m_bf_main_ram_tnext_o : out std_logic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--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end component;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flipH="1" rot="-5400000">
            <a:off x="5239561" y="15369702"/>
            <a:ext cx="2081719" cy="21595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 flipH="1" rot="10800000">
            <a:off x="12809871" y="20392304"/>
            <a:ext cx="2081719" cy="21595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 flipH="1" rot="10800000">
            <a:off x="27706724" y="20392303"/>
            <a:ext cx="2081719" cy="21595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7025954" y="15875459"/>
            <a:ext cx="2900857" cy="39562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DPRAM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64 CH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24 bit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32T</a:t>
            </a:r>
            <a:endParaRPr b="1" sz="4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2901460" y="15369139"/>
            <a:ext cx="5211510" cy="2160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pipe line</a:t>
            </a:r>
            <a:endParaRPr b="1" sz="4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2809870" y="13199424"/>
            <a:ext cx="19080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Spb_top_tb.vhd  에서 클럭과 리셋을 만들어서 scb_cmd_gen에 넣어 주어서 패킷을 생성하게 만들어서 bf_ram에 저장하게 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저장의 끝을 전파하여 bf_buff에서 읽어가서 채널 정보만 저장하게 됩니다. 18T 정보가 저장 이후에 bf_main 에서 다음 단계로 전송하게 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 이전에는 프로세싱을 하지만 전송은 하지 않습니다.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5630" y="2577812"/>
            <a:ext cx="12859079" cy="685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14626" y="663886"/>
            <a:ext cx="13592125" cy="884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