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19" d="100"/>
          <a:sy n="19" d="100"/>
        </p:scale>
        <p:origin x="1230" y="39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C5985-B1F0-EA35-54F1-CF3431AA5C17}"/>
              </a:ext>
            </a:extLst>
          </p:cNvPr>
          <p:cNvSpPr/>
          <p:nvPr/>
        </p:nvSpPr>
        <p:spPr>
          <a:xfrm>
            <a:off x="1138787" y="2847825"/>
            <a:ext cx="40526188" cy="11023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84DA11-1305-B0F8-5ED0-C2A35EC2EC8E}"/>
              </a:ext>
            </a:extLst>
          </p:cNvPr>
          <p:cNvSpPr/>
          <p:nvPr/>
        </p:nvSpPr>
        <p:spPr>
          <a:xfrm>
            <a:off x="32719913" y="24602644"/>
            <a:ext cx="6974788" cy="33328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A1B0D-B514-ADD3-202B-2506E480DDA7}"/>
              </a:ext>
            </a:extLst>
          </p:cNvPr>
          <p:cNvSpPr/>
          <p:nvPr/>
        </p:nvSpPr>
        <p:spPr>
          <a:xfrm>
            <a:off x="1235288" y="20298049"/>
            <a:ext cx="28006533" cy="91494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D45A00-C3EC-7C8F-FDE2-7B8F3C393BEA}"/>
              </a:ext>
            </a:extLst>
          </p:cNvPr>
          <p:cNvSpPr/>
          <p:nvPr/>
        </p:nvSpPr>
        <p:spPr>
          <a:xfrm>
            <a:off x="32572504" y="18940377"/>
            <a:ext cx="6974788" cy="3332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4B3D92-6DFA-E9D3-0548-260559202847}"/>
              </a:ext>
            </a:extLst>
          </p:cNvPr>
          <p:cNvSpPr/>
          <p:nvPr/>
        </p:nvSpPr>
        <p:spPr>
          <a:xfrm>
            <a:off x="1122655" y="14629397"/>
            <a:ext cx="21356346" cy="52373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AE85F4-665D-7E22-D308-25434C0F3DD4}"/>
              </a:ext>
            </a:extLst>
          </p:cNvPr>
          <p:cNvSpPr/>
          <p:nvPr/>
        </p:nvSpPr>
        <p:spPr>
          <a:xfrm>
            <a:off x="1705707" y="3469725"/>
            <a:ext cx="282632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SC_RX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6EF826-862C-A43B-F788-488B929BE17E}"/>
              </a:ext>
            </a:extLst>
          </p:cNvPr>
          <p:cNvSpPr/>
          <p:nvPr/>
        </p:nvSpPr>
        <p:spPr>
          <a:xfrm>
            <a:off x="1705707" y="6857162"/>
            <a:ext cx="282632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TE_RX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9DC62D-FB59-D2ED-2C0E-E97F34ED196B}"/>
              </a:ext>
            </a:extLst>
          </p:cNvPr>
          <p:cNvSpPr/>
          <p:nvPr/>
        </p:nvSpPr>
        <p:spPr>
          <a:xfrm>
            <a:off x="1705707" y="11449944"/>
            <a:ext cx="282632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DR_TX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81D74-E4A1-2148-3AC3-059231210C2B}"/>
              </a:ext>
            </a:extLst>
          </p:cNvPr>
          <p:cNvSpPr/>
          <p:nvPr/>
        </p:nvSpPr>
        <p:spPr>
          <a:xfrm>
            <a:off x="5732184" y="346972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999CB1-EB99-E12A-CF24-D7E01600CE65}"/>
              </a:ext>
            </a:extLst>
          </p:cNvPr>
          <p:cNvSpPr/>
          <p:nvPr/>
        </p:nvSpPr>
        <p:spPr>
          <a:xfrm>
            <a:off x="16081286" y="3469722"/>
            <a:ext cx="219792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BF_BUFF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910100-0520-F63A-15E6-234D287E87D1}"/>
              </a:ext>
            </a:extLst>
          </p:cNvPr>
          <p:cNvSpPr/>
          <p:nvPr/>
        </p:nvSpPr>
        <p:spPr>
          <a:xfrm>
            <a:off x="5732184" y="685716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20B294-2EE1-131D-7DCB-0D9E39C73C5E}"/>
              </a:ext>
            </a:extLst>
          </p:cNvPr>
          <p:cNvSpPr/>
          <p:nvPr/>
        </p:nvSpPr>
        <p:spPr>
          <a:xfrm>
            <a:off x="8716973" y="3469723"/>
            <a:ext cx="360564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BS_MUX_DATA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15B891-48B2-AED1-E937-5F366104347A}"/>
              </a:ext>
            </a:extLst>
          </p:cNvPr>
          <p:cNvSpPr/>
          <p:nvPr/>
        </p:nvSpPr>
        <p:spPr>
          <a:xfrm>
            <a:off x="16081286" y="6333283"/>
            <a:ext cx="2140528" cy="44255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BS_CMD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726F72-C6EF-66F7-A517-77C434960981}"/>
              </a:ext>
            </a:extLst>
          </p:cNvPr>
          <p:cNvSpPr/>
          <p:nvPr/>
        </p:nvSpPr>
        <p:spPr>
          <a:xfrm>
            <a:off x="18923442" y="3469722"/>
            <a:ext cx="2286679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BF_MAIN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712B2-7B9A-22A8-5397-71EDA346E59E}"/>
              </a:ext>
            </a:extLst>
          </p:cNvPr>
          <p:cNvSpPr/>
          <p:nvPr/>
        </p:nvSpPr>
        <p:spPr>
          <a:xfrm>
            <a:off x="21909241" y="3466139"/>
            <a:ext cx="58632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BS_FIR_WRAPPER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C0E001-9C01-9CC8-D7F7-D916DB311C96}"/>
              </a:ext>
            </a:extLst>
          </p:cNvPr>
          <p:cNvSpPr/>
          <p:nvPr/>
        </p:nvSpPr>
        <p:spPr>
          <a:xfrm>
            <a:off x="37044044" y="3480111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BF_P1_TX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2DECF2-A1D4-F3B2-44C6-50D8A0F39529}"/>
              </a:ext>
            </a:extLst>
          </p:cNvPr>
          <p:cNvSpPr/>
          <p:nvPr/>
        </p:nvSpPr>
        <p:spPr>
          <a:xfrm>
            <a:off x="37044045" y="6699039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BF_P2_TX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D85D39-2E4F-DCE3-03A1-A6CA2C111D34}"/>
              </a:ext>
            </a:extLst>
          </p:cNvPr>
          <p:cNvSpPr/>
          <p:nvPr/>
        </p:nvSpPr>
        <p:spPr>
          <a:xfrm>
            <a:off x="1488870" y="15446197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BF_P1_RX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30158A-66AE-0123-C8A5-AC1873692CB1}"/>
              </a:ext>
            </a:extLst>
          </p:cNvPr>
          <p:cNvSpPr/>
          <p:nvPr/>
        </p:nvSpPr>
        <p:spPr>
          <a:xfrm>
            <a:off x="1428492" y="21189648"/>
            <a:ext cx="25803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BF_P2_RX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C89279-44C9-CBB8-B3CC-BA4EFFA4C5F4}"/>
              </a:ext>
            </a:extLst>
          </p:cNvPr>
          <p:cNvSpPr/>
          <p:nvPr/>
        </p:nvSpPr>
        <p:spPr>
          <a:xfrm>
            <a:off x="5732184" y="15446197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P1_RAM_32K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8890F4-68C3-EF6C-36FC-3F12D54F0D8D}"/>
              </a:ext>
            </a:extLst>
          </p:cNvPr>
          <p:cNvSpPr/>
          <p:nvPr/>
        </p:nvSpPr>
        <p:spPr>
          <a:xfrm>
            <a:off x="5461403" y="21168864"/>
            <a:ext cx="2634872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P2_RAM_DDC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E04634-C800-1C05-A5FF-E06739C44337}"/>
              </a:ext>
            </a:extLst>
          </p:cNvPr>
          <p:cNvSpPr/>
          <p:nvPr/>
        </p:nvSpPr>
        <p:spPr>
          <a:xfrm>
            <a:off x="8985296" y="1544619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A162F4-AC31-7EDC-CB08-F12CD87A5723}"/>
              </a:ext>
            </a:extLst>
          </p:cNvPr>
          <p:cNvSpPr/>
          <p:nvPr/>
        </p:nvSpPr>
        <p:spPr>
          <a:xfrm>
            <a:off x="8985296" y="21168864"/>
            <a:ext cx="2374866" cy="63414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P2_MIXER</a:t>
            </a:r>
          </a:p>
          <a:p>
            <a:pPr algn="ctr"/>
            <a:endParaRPr lang="en-US" altLang="ko-KR" sz="4000" b="1">
              <a:solidFill>
                <a:schemeClr val="tx1"/>
              </a:solidFill>
            </a:endParaRP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COS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SIN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2E9C51-FDD5-1D02-17D5-610E04BC4720}"/>
              </a:ext>
            </a:extLst>
          </p:cNvPr>
          <p:cNvSpPr/>
          <p:nvPr/>
        </p:nvSpPr>
        <p:spPr>
          <a:xfrm>
            <a:off x="11827453" y="2116886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D857F2D-597B-D119-904A-FBDC83FEA49F}"/>
              </a:ext>
            </a:extLst>
          </p:cNvPr>
          <p:cNvSpPr/>
          <p:nvPr/>
        </p:nvSpPr>
        <p:spPr>
          <a:xfrm>
            <a:off x="11860720" y="2557757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BC0BFF-6474-EB4F-F1CD-E7512BA8A0F7}"/>
              </a:ext>
            </a:extLst>
          </p:cNvPr>
          <p:cNvSpPr/>
          <p:nvPr/>
        </p:nvSpPr>
        <p:spPr>
          <a:xfrm>
            <a:off x="19880535" y="1541902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2F8E9A1-A50C-22EF-75A4-31E73E11EA7F}"/>
              </a:ext>
            </a:extLst>
          </p:cNvPr>
          <p:cNvSpPr/>
          <p:nvPr/>
        </p:nvSpPr>
        <p:spPr>
          <a:xfrm>
            <a:off x="14813251" y="2118964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9D37A2-7F8E-73B7-017B-000E3727C5D0}"/>
              </a:ext>
            </a:extLst>
          </p:cNvPr>
          <p:cNvSpPr/>
          <p:nvPr/>
        </p:nvSpPr>
        <p:spPr>
          <a:xfrm>
            <a:off x="26352942" y="2118964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351082-09A5-28D9-10A7-2913A15EB49A}"/>
              </a:ext>
            </a:extLst>
          </p:cNvPr>
          <p:cNvSpPr/>
          <p:nvPr/>
        </p:nvSpPr>
        <p:spPr>
          <a:xfrm>
            <a:off x="14813251" y="2557757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E4043-62BE-51E1-B9EC-7DC84ED233A0}"/>
              </a:ext>
            </a:extLst>
          </p:cNvPr>
          <p:cNvSpPr/>
          <p:nvPr/>
        </p:nvSpPr>
        <p:spPr>
          <a:xfrm>
            <a:off x="9264290" y="1586002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C3AE02-0FB2-4C63-611B-AB5AF53287B4}"/>
              </a:ext>
            </a:extLst>
          </p:cNvPr>
          <p:cNvSpPr/>
          <p:nvPr/>
        </p:nvSpPr>
        <p:spPr>
          <a:xfrm>
            <a:off x="9615687" y="1622260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2754E3-4783-B1BC-6EB6-45134A6A17CD}"/>
              </a:ext>
            </a:extLst>
          </p:cNvPr>
          <p:cNvSpPr/>
          <p:nvPr/>
        </p:nvSpPr>
        <p:spPr>
          <a:xfrm>
            <a:off x="9894681" y="1663643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5DF7E6-12FC-E81D-A407-417B7C92F724}"/>
              </a:ext>
            </a:extLst>
          </p:cNvPr>
          <p:cNvSpPr/>
          <p:nvPr/>
        </p:nvSpPr>
        <p:spPr>
          <a:xfrm>
            <a:off x="10231259" y="1700766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844597-CD5C-71F6-4D43-101C76535D9B}"/>
              </a:ext>
            </a:extLst>
          </p:cNvPr>
          <p:cNvSpPr/>
          <p:nvPr/>
        </p:nvSpPr>
        <p:spPr>
          <a:xfrm>
            <a:off x="15167928" y="2155083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76829B9-CA34-6448-22EA-62E276C1C535}"/>
              </a:ext>
            </a:extLst>
          </p:cNvPr>
          <p:cNvSpPr/>
          <p:nvPr/>
        </p:nvSpPr>
        <p:spPr>
          <a:xfrm>
            <a:off x="15167928" y="2593876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B2952D-8DE0-505F-8FA4-5D31C68D2310}"/>
              </a:ext>
            </a:extLst>
          </p:cNvPr>
          <p:cNvSpPr/>
          <p:nvPr/>
        </p:nvSpPr>
        <p:spPr>
          <a:xfrm>
            <a:off x="15547286" y="2191203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A4E05DF-F6BE-E4EE-C312-0F8A39B7B134}"/>
              </a:ext>
            </a:extLst>
          </p:cNvPr>
          <p:cNvSpPr/>
          <p:nvPr/>
        </p:nvSpPr>
        <p:spPr>
          <a:xfrm>
            <a:off x="15547286" y="2629995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3D24193-48A5-1DB9-2C9E-BB0AA01401D8}"/>
              </a:ext>
            </a:extLst>
          </p:cNvPr>
          <p:cNvSpPr/>
          <p:nvPr/>
        </p:nvSpPr>
        <p:spPr>
          <a:xfrm>
            <a:off x="15969921" y="2227322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463EE0-6141-79F6-4416-60FCF4D32EE6}"/>
              </a:ext>
            </a:extLst>
          </p:cNvPr>
          <p:cNvSpPr/>
          <p:nvPr/>
        </p:nvSpPr>
        <p:spPr>
          <a:xfrm>
            <a:off x="15969921" y="2666114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1FE082-2963-0F06-B866-BD2F4003C802}"/>
              </a:ext>
            </a:extLst>
          </p:cNvPr>
          <p:cNvSpPr/>
          <p:nvPr/>
        </p:nvSpPr>
        <p:spPr>
          <a:xfrm>
            <a:off x="16322727" y="2263441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EB2EA8-6893-22C5-9C28-78A841B809CE}"/>
              </a:ext>
            </a:extLst>
          </p:cNvPr>
          <p:cNvSpPr/>
          <p:nvPr/>
        </p:nvSpPr>
        <p:spPr>
          <a:xfrm>
            <a:off x="16322727" y="2702233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2F56AA-D707-84F1-041B-D165BDF846B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4532034" y="4436079"/>
            <a:ext cx="120015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C21DB67-6592-1599-834E-022221DE7E1B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32034" y="7823516"/>
            <a:ext cx="120015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3E3E695-340C-1FAC-C1F6-A7172AA5545D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7872712" y="4436078"/>
            <a:ext cx="84426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2A3F5CE-3C51-FBFD-5D9D-A94645ECA27C}"/>
              </a:ext>
            </a:extLst>
          </p:cNvPr>
          <p:cNvCxnSpPr>
            <a:cxnSpLocks/>
            <a:stCxn id="201" idx="3"/>
            <a:endCxn id="39" idx="1"/>
          </p:cNvCxnSpPr>
          <p:nvPr/>
        </p:nvCxnSpPr>
        <p:spPr>
          <a:xfrm flipV="1">
            <a:off x="15099346" y="4436077"/>
            <a:ext cx="981940" cy="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AAAFB95-8BF3-8D51-B242-D8665970D619}"/>
              </a:ext>
            </a:extLst>
          </p:cNvPr>
          <p:cNvCxnSpPr>
            <a:cxnSpLocks/>
          </p:cNvCxnSpPr>
          <p:nvPr/>
        </p:nvCxnSpPr>
        <p:spPr>
          <a:xfrm>
            <a:off x="12611132" y="4446387"/>
            <a:ext cx="3465786" cy="3377130"/>
          </a:xfrm>
          <a:prstGeom prst="bentConnector3">
            <a:avLst>
              <a:gd name="adj1" fmla="val 16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0142758-26B9-FC27-4EFC-EC7170431D1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8279206" y="4436077"/>
            <a:ext cx="6442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46CEFDB-07E9-433F-BCD2-4A5C40C09F20}"/>
              </a:ext>
            </a:extLst>
          </p:cNvPr>
          <p:cNvCxnSpPr>
            <a:cxnSpLocks/>
          </p:cNvCxnSpPr>
          <p:nvPr/>
        </p:nvCxnSpPr>
        <p:spPr>
          <a:xfrm>
            <a:off x="18222396" y="7956709"/>
            <a:ext cx="15237888" cy="71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EC583AF-5D49-B8BC-434B-2C3C99E7BF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21210121" y="4432494"/>
            <a:ext cx="699120" cy="3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7FC8379-C2D7-CDB6-FAE6-305B95CB399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1404818" y="26543926"/>
            <a:ext cx="4559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3721C4D-342A-ACC2-2135-7A8097C40025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14001248" y="26543926"/>
            <a:ext cx="8120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6C8AD-0842-0E2D-5C8D-CE4EC796E69F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7772481" y="4432494"/>
            <a:ext cx="9237978" cy="13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63684B4-04E4-4E0E-8D4C-AFFE5932F102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4124557" y="16412552"/>
            <a:ext cx="16076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99E30A3-54ED-53BD-7940-DED7C62F6AD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1360162" y="22135219"/>
            <a:ext cx="467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C908786-174D-81E3-2397-613EC9454E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70164" y="23995527"/>
            <a:ext cx="4398316" cy="6984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551CEA2-D52E-0F2A-EDAB-1D84BAB5519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424786" y="16385377"/>
            <a:ext cx="78440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040435C-3C98-D3A8-CB89-5950F4B106F5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4008878" y="22135219"/>
            <a:ext cx="1452525" cy="20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09C92C-E213-6F78-E718-A6C22E988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8233627" y="16412552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ADB98E3-01F5-7812-93FA-6580A064406C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8096275" y="22135218"/>
            <a:ext cx="8036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DC491E9-7C9A-FFE9-ECBB-8A3348AD6F00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19416964" y="16385377"/>
            <a:ext cx="46357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6BF2C45-C75F-E1E6-3A00-4EA3D8CC06E8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13967981" y="22135219"/>
            <a:ext cx="845270" cy="20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93FA789-F44F-2016-EC99-7261F4A6F19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6026126" y="22156003"/>
            <a:ext cx="3268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AFAB1A6-2256-BE1F-DCC1-EC8DC204AA6D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4532035" y="9720723"/>
            <a:ext cx="11549255" cy="2695576"/>
          </a:xfrm>
          <a:prstGeom prst="bentConnector3">
            <a:avLst>
              <a:gd name="adj1" fmla="val 957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04A0DCC2-67D0-F6F6-6D51-594B5B952E95}"/>
              </a:ext>
            </a:extLst>
          </p:cNvPr>
          <p:cNvSpPr txBox="1"/>
          <p:nvPr/>
        </p:nvSpPr>
        <p:spPr>
          <a:xfrm>
            <a:off x="20526696" y="5649332"/>
            <a:ext cx="262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COE (BF1,BF2,LPF)</a:t>
            </a:r>
            <a:endParaRPr lang="ko-KR" altLang="en-US" sz="2400" b="1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405C737-72F0-F502-F159-64421F746B78}"/>
              </a:ext>
            </a:extLst>
          </p:cNvPr>
          <p:cNvSpPr txBox="1"/>
          <p:nvPr/>
        </p:nvSpPr>
        <p:spPr>
          <a:xfrm>
            <a:off x="18370117" y="7538509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M_AXIS_BS_CMD_BEAM</a:t>
            </a:r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9386D178-0666-21DA-3FD9-A200A5D7CC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04007" y="4456207"/>
            <a:ext cx="13203888" cy="5198874"/>
          </a:xfrm>
          <a:prstGeom prst="bentConnector3">
            <a:avLst>
              <a:gd name="adj1" fmla="val -8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1EFEAD2-DE06-3A95-0758-4FCB3BD63688}"/>
              </a:ext>
            </a:extLst>
          </p:cNvPr>
          <p:cNvSpPr txBox="1"/>
          <p:nvPr/>
        </p:nvSpPr>
        <p:spPr>
          <a:xfrm>
            <a:off x="18177187" y="9212156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S_MAXIS_BS_CMD_FIR</a:t>
            </a:r>
            <a:endParaRPr lang="ko-KR" altLang="en-US" sz="2400" b="1"/>
          </a:p>
        </p:txBody>
      </p:sp>
      <p:cxnSp>
        <p:nvCxnSpPr>
          <p:cNvPr id="217" name="직선 화살표 연결선 171">
            <a:extLst>
              <a:ext uri="{FF2B5EF4-FFF2-40B4-BE49-F238E27FC236}">
                <a16:creationId xmlns:a16="http://schemas.microsoft.com/office/drawing/2014/main" id="{DCA21505-EA9F-4291-87FF-20E5AD74A8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28176" y="6200448"/>
            <a:ext cx="2764806" cy="439754"/>
          </a:xfrm>
          <a:prstGeom prst="bentConnector3">
            <a:avLst>
              <a:gd name="adj1" fmla="val 997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171">
            <a:extLst>
              <a:ext uri="{FF2B5EF4-FFF2-40B4-BE49-F238E27FC236}">
                <a16:creationId xmlns:a16="http://schemas.microsoft.com/office/drawing/2014/main" id="{4065B15F-DA20-A045-5F03-7E5AD96EC8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439782" y="23966635"/>
            <a:ext cx="4408707" cy="745874"/>
          </a:xfrm>
          <a:prstGeom prst="bentConnector3">
            <a:avLst>
              <a:gd name="adj1" fmla="val 1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74AAFE8-1941-AB17-7445-C6E0CC2DB0C9}"/>
              </a:ext>
            </a:extLst>
          </p:cNvPr>
          <p:cNvSpPr/>
          <p:nvPr/>
        </p:nvSpPr>
        <p:spPr>
          <a:xfrm>
            <a:off x="36172269" y="19582850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AH_P1_TX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4A2B80B-274E-43C2-EBAF-F880161EFCB8}"/>
              </a:ext>
            </a:extLst>
          </p:cNvPr>
          <p:cNvSpPr/>
          <p:nvPr/>
        </p:nvSpPr>
        <p:spPr>
          <a:xfrm>
            <a:off x="36172270" y="25315908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1CB7215-E0F3-5866-96E9-E0D3B6DDC644}"/>
              </a:ext>
            </a:extLst>
          </p:cNvPr>
          <p:cNvSpPr/>
          <p:nvPr/>
        </p:nvSpPr>
        <p:spPr>
          <a:xfrm>
            <a:off x="36234571" y="9036802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AH_P1_RX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7A44A6F-516A-B51A-9F62-1B5DD01E0E3D}"/>
              </a:ext>
            </a:extLst>
          </p:cNvPr>
          <p:cNvSpPr/>
          <p:nvPr/>
        </p:nvSpPr>
        <p:spPr>
          <a:xfrm>
            <a:off x="36234571" y="1144419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AH_P2_RX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A2C4BB-0981-13FA-AA88-2F22B83A4B78}"/>
              </a:ext>
            </a:extLst>
          </p:cNvPr>
          <p:cNvSpPr/>
          <p:nvPr/>
        </p:nvSpPr>
        <p:spPr>
          <a:xfrm>
            <a:off x="24403851" y="1008060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D8317E21-C974-1BA6-14B7-C3DBEFD8B4C6}"/>
              </a:ext>
            </a:extLst>
          </p:cNvPr>
          <p:cNvCxnSpPr>
            <a:cxnSpLocks/>
          </p:cNvCxnSpPr>
          <p:nvPr/>
        </p:nvCxnSpPr>
        <p:spPr>
          <a:xfrm rot="10800000">
            <a:off x="18279207" y="10164113"/>
            <a:ext cx="6156981" cy="72812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8AA47F6-9534-514E-F2B7-06E0F904D24E}"/>
              </a:ext>
            </a:extLst>
          </p:cNvPr>
          <p:cNvSpPr/>
          <p:nvPr/>
        </p:nvSpPr>
        <p:spPr>
          <a:xfrm>
            <a:off x="33378110" y="1958284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7332905-0E15-82B5-2717-6ABD3048F5AF}"/>
              </a:ext>
            </a:extLst>
          </p:cNvPr>
          <p:cNvSpPr/>
          <p:nvPr/>
        </p:nvSpPr>
        <p:spPr>
          <a:xfrm>
            <a:off x="33378110" y="253263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5CA309BA-5B78-7BFB-D2DB-C54DB3091614}"/>
              </a:ext>
            </a:extLst>
          </p:cNvPr>
          <p:cNvSpPr/>
          <p:nvPr/>
        </p:nvSpPr>
        <p:spPr>
          <a:xfrm>
            <a:off x="36136195" y="2532910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AH_P2_TX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B9E0E21-A7F3-0053-90AB-74C29A050295}"/>
              </a:ext>
            </a:extLst>
          </p:cNvPr>
          <p:cNvSpPr/>
          <p:nvPr/>
        </p:nvSpPr>
        <p:spPr>
          <a:xfrm>
            <a:off x="33477927" y="904389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CA5F6A11-46E5-B203-0058-FB0D77E94A97}"/>
              </a:ext>
            </a:extLst>
          </p:cNvPr>
          <p:cNvSpPr/>
          <p:nvPr/>
        </p:nvSpPr>
        <p:spPr>
          <a:xfrm>
            <a:off x="33440412" y="1145128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47740D5-2073-A4CF-FCE2-E0D4BEB9272E}"/>
              </a:ext>
            </a:extLst>
          </p:cNvPr>
          <p:cNvCxnSpPr>
            <a:cxnSpLocks/>
            <a:stCxn id="256" idx="1"/>
            <a:endCxn id="268" idx="3"/>
          </p:cNvCxnSpPr>
          <p:nvPr/>
        </p:nvCxnSpPr>
        <p:spPr>
          <a:xfrm flipH="1">
            <a:off x="35618455" y="10003157"/>
            <a:ext cx="616116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69">
            <a:extLst>
              <a:ext uri="{FF2B5EF4-FFF2-40B4-BE49-F238E27FC236}">
                <a16:creationId xmlns:a16="http://schemas.microsoft.com/office/drawing/2014/main" id="{FF4DAE55-E7F4-55FA-1F1C-1A3B146710C5}"/>
              </a:ext>
            </a:extLst>
          </p:cNvPr>
          <p:cNvCxnSpPr>
            <a:cxnSpLocks/>
            <a:stCxn id="257" idx="1"/>
            <a:endCxn id="269" idx="3"/>
          </p:cNvCxnSpPr>
          <p:nvPr/>
        </p:nvCxnSpPr>
        <p:spPr>
          <a:xfrm flipH="1">
            <a:off x="35580940" y="12410551"/>
            <a:ext cx="653631" cy="7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D29EEB13-8BD9-9C50-15A9-8143BF44D687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35518638" y="20549204"/>
            <a:ext cx="6536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CF27716A-A771-1A30-F84C-D3678E2B161B}"/>
              </a:ext>
            </a:extLst>
          </p:cNvPr>
          <p:cNvCxnSpPr>
            <a:cxnSpLocks/>
            <a:stCxn id="266" idx="3"/>
            <a:endCxn id="267" idx="1"/>
          </p:cNvCxnSpPr>
          <p:nvPr/>
        </p:nvCxnSpPr>
        <p:spPr>
          <a:xfrm>
            <a:off x="35518638" y="26292656"/>
            <a:ext cx="617557" cy="2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69">
            <a:extLst>
              <a:ext uri="{FF2B5EF4-FFF2-40B4-BE49-F238E27FC236}">
                <a16:creationId xmlns:a16="http://schemas.microsoft.com/office/drawing/2014/main" id="{68718773-7898-198D-1A24-211D89A776B7}"/>
              </a:ext>
            </a:extLst>
          </p:cNvPr>
          <p:cNvCxnSpPr>
            <a:cxnSpLocks/>
          </p:cNvCxnSpPr>
          <p:nvPr/>
        </p:nvCxnSpPr>
        <p:spPr>
          <a:xfrm flipH="1">
            <a:off x="39151639" y="9999443"/>
            <a:ext cx="616116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69">
            <a:extLst>
              <a:ext uri="{FF2B5EF4-FFF2-40B4-BE49-F238E27FC236}">
                <a16:creationId xmlns:a16="http://schemas.microsoft.com/office/drawing/2014/main" id="{CE3A269F-9316-6461-3D54-7BB32DD9810A}"/>
              </a:ext>
            </a:extLst>
          </p:cNvPr>
          <p:cNvCxnSpPr>
            <a:cxnSpLocks/>
          </p:cNvCxnSpPr>
          <p:nvPr/>
        </p:nvCxnSpPr>
        <p:spPr>
          <a:xfrm flipH="1">
            <a:off x="39151639" y="12392298"/>
            <a:ext cx="14500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B5D6C70-801E-0C53-2BCB-D21A70483234}"/>
              </a:ext>
            </a:extLst>
          </p:cNvPr>
          <p:cNvCxnSpPr>
            <a:cxnSpLocks/>
          </p:cNvCxnSpPr>
          <p:nvPr/>
        </p:nvCxnSpPr>
        <p:spPr>
          <a:xfrm>
            <a:off x="39220477" y="20525614"/>
            <a:ext cx="6536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E28C3029-9A21-E4BC-4018-DF9D5AC52B10}"/>
              </a:ext>
            </a:extLst>
          </p:cNvPr>
          <p:cNvCxnSpPr>
            <a:cxnSpLocks/>
          </p:cNvCxnSpPr>
          <p:nvPr/>
        </p:nvCxnSpPr>
        <p:spPr>
          <a:xfrm>
            <a:off x="39220477" y="26269066"/>
            <a:ext cx="14246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014A49AF-8F58-A027-C40E-37AFAEE6D939}"/>
              </a:ext>
            </a:extLst>
          </p:cNvPr>
          <p:cNvCxnSpPr>
            <a:cxnSpLocks/>
          </p:cNvCxnSpPr>
          <p:nvPr/>
        </p:nvCxnSpPr>
        <p:spPr>
          <a:xfrm>
            <a:off x="39804836" y="9999443"/>
            <a:ext cx="69272" cy="105261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5F876C6A-DBD6-F65B-473A-37D59B3F562A}"/>
              </a:ext>
            </a:extLst>
          </p:cNvPr>
          <p:cNvCxnSpPr>
            <a:cxnSpLocks/>
          </p:cNvCxnSpPr>
          <p:nvPr/>
        </p:nvCxnSpPr>
        <p:spPr>
          <a:xfrm>
            <a:off x="40600371" y="12392298"/>
            <a:ext cx="76769" cy="138767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6A21BF92-B0B8-F98D-F0A5-84A106C3F4AE}"/>
              </a:ext>
            </a:extLst>
          </p:cNvPr>
          <p:cNvSpPr/>
          <p:nvPr/>
        </p:nvSpPr>
        <p:spPr>
          <a:xfrm>
            <a:off x="5748063" y="930016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BS_RAM_DR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473EDA19-29B0-E03D-9856-5B33721C6EC0}"/>
              </a:ext>
            </a:extLst>
          </p:cNvPr>
          <p:cNvCxnSpPr>
            <a:cxnSpLocks/>
          </p:cNvCxnSpPr>
          <p:nvPr/>
        </p:nvCxnSpPr>
        <p:spPr>
          <a:xfrm flipH="1">
            <a:off x="6628718" y="2970539"/>
            <a:ext cx="85406" cy="916284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15970159" y="689353"/>
            <a:ext cx="1312438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(v4)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FD82AF-15A3-6CC6-661C-708A8B479113}"/>
              </a:ext>
            </a:extLst>
          </p:cNvPr>
          <p:cNvSpPr/>
          <p:nvPr/>
        </p:nvSpPr>
        <p:spPr>
          <a:xfrm>
            <a:off x="17288480" y="11404787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85A7B41-A6F9-65DA-8519-1199B902A104}"/>
              </a:ext>
            </a:extLst>
          </p:cNvPr>
          <p:cNvSpPr/>
          <p:nvPr/>
        </p:nvSpPr>
        <p:spPr>
          <a:xfrm>
            <a:off x="32719913" y="3474769"/>
            <a:ext cx="3067844" cy="5062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BS_MUX_BF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D44B4-811F-82CC-8769-768ED4248532}"/>
              </a:ext>
            </a:extLst>
          </p:cNvPr>
          <p:cNvSpPr/>
          <p:nvPr/>
        </p:nvSpPr>
        <p:spPr>
          <a:xfrm>
            <a:off x="19358249" y="21189648"/>
            <a:ext cx="661533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BS_FFT_4K_WRAPPER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6BC8137-77D8-2233-245F-95F055506FB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8356176" y="22145610"/>
            <a:ext cx="1002073" cy="1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17D87-2620-7C10-67D5-E7B67E40CF58}"/>
              </a:ext>
            </a:extLst>
          </p:cNvPr>
          <p:cNvSpPr/>
          <p:nvPr/>
        </p:nvSpPr>
        <p:spPr>
          <a:xfrm>
            <a:off x="13209192" y="15419023"/>
            <a:ext cx="62345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BS_FFT_32K_WRAPPER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EC625-0ECE-59B2-B043-D1B66CFF8C8F}"/>
              </a:ext>
            </a:extLst>
          </p:cNvPr>
          <p:cNvSpPr/>
          <p:nvPr/>
        </p:nvSpPr>
        <p:spPr>
          <a:xfrm>
            <a:off x="14334281" y="17623849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17DEE6-248B-0769-AAB3-EC8070831F8D}"/>
              </a:ext>
            </a:extLst>
          </p:cNvPr>
          <p:cNvSpPr/>
          <p:nvPr/>
        </p:nvSpPr>
        <p:spPr>
          <a:xfrm>
            <a:off x="21337754" y="26412590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B47689-58DB-4396-B0FC-0B0577A4B80D}"/>
              </a:ext>
            </a:extLst>
          </p:cNvPr>
          <p:cNvSpPr txBox="1"/>
          <p:nvPr/>
        </p:nvSpPr>
        <p:spPr>
          <a:xfrm>
            <a:off x="18346575" y="6442780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enable_ch</a:t>
            </a:r>
            <a:endParaRPr lang="ko-KR" altLang="en-US" sz="2400" b="1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EF57C65-4597-5343-E805-4CDE7A23E979}"/>
              </a:ext>
            </a:extLst>
          </p:cNvPr>
          <p:cNvCxnSpPr>
            <a:cxnSpLocks/>
          </p:cNvCxnSpPr>
          <p:nvPr/>
        </p:nvCxnSpPr>
        <p:spPr>
          <a:xfrm>
            <a:off x="15587294" y="5077276"/>
            <a:ext cx="4939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1D9F3F40-FF3F-C618-2D51-4C05B5BDBB9E}"/>
              </a:ext>
            </a:extLst>
          </p:cNvPr>
          <p:cNvCxnSpPr>
            <a:cxnSpLocks/>
          </p:cNvCxnSpPr>
          <p:nvPr/>
        </p:nvCxnSpPr>
        <p:spPr>
          <a:xfrm flipV="1">
            <a:off x="18249618" y="5916956"/>
            <a:ext cx="2136521" cy="949022"/>
          </a:xfrm>
          <a:prstGeom prst="bentConnector3">
            <a:avLst>
              <a:gd name="adj1" fmla="val 9955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07F0D4D5-EFA0-CDA8-8967-A340AD3655B8}"/>
              </a:ext>
            </a:extLst>
          </p:cNvPr>
          <p:cNvCxnSpPr>
            <a:cxnSpLocks/>
          </p:cNvCxnSpPr>
          <p:nvPr/>
        </p:nvCxnSpPr>
        <p:spPr>
          <a:xfrm>
            <a:off x="15560513" y="5110989"/>
            <a:ext cx="4796079" cy="800249"/>
          </a:xfrm>
          <a:prstGeom prst="bentConnector3">
            <a:avLst>
              <a:gd name="adj1" fmla="val 21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FDB9411-73E7-F7ED-9646-94E25ECE4AB0}"/>
              </a:ext>
            </a:extLst>
          </p:cNvPr>
          <p:cNvCxnSpPr>
            <a:cxnSpLocks/>
          </p:cNvCxnSpPr>
          <p:nvPr/>
        </p:nvCxnSpPr>
        <p:spPr>
          <a:xfrm rot="10800000">
            <a:off x="10054754" y="5402433"/>
            <a:ext cx="5923056" cy="3390964"/>
          </a:xfrm>
          <a:prstGeom prst="bentConnector3">
            <a:avLst>
              <a:gd name="adj1" fmla="val 998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31BBB67-B818-1C52-E1FB-E216EB14281F}"/>
              </a:ext>
            </a:extLst>
          </p:cNvPr>
          <p:cNvSpPr txBox="1"/>
          <p:nvPr/>
        </p:nvSpPr>
        <p:spPr>
          <a:xfrm>
            <a:off x="10059163" y="7438901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enable_te</a:t>
            </a:r>
            <a:endParaRPr lang="ko-KR" altLang="en-US" sz="2400" b="1"/>
          </a:p>
        </p:txBody>
      </p:sp>
      <p:cxnSp>
        <p:nvCxnSpPr>
          <p:cNvPr id="158" name="직선 화살표 연결선 171">
            <a:extLst>
              <a:ext uri="{FF2B5EF4-FFF2-40B4-BE49-F238E27FC236}">
                <a16:creationId xmlns:a16="http://schemas.microsoft.com/office/drawing/2014/main" id="{4E1AE8CB-4E30-414E-EF8D-35E722D552FD}"/>
              </a:ext>
            </a:extLst>
          </p:cNvPr>
          <p:cNvCxnSpPr>
            <a:cxnSpLocks/>
          </p:cNvCxnSpPr>
          <p:nvPr/>
        </p:nvCxnSpPr>
        <p:spPr>
          <a:xfrm flipV="1">
            <a:off x="18249617" y="5432560"/>
            <a:ext cx="6154234" cy="3584147"/>
          </a:xfrm>
          <a:prstGeom prst="bentConnector3">
            <a:avLst>
              <a:gd name="adj1" fmla="val 99733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DCD73B5-7F95-FE40-0E8C-46236126A888}"/>
              </a:ext>
            </a:extLst>
          </p:cNvPr>
          <p:cNvSpPr txBox="1"/>
          <p:nvPr/>
        </p:nvSpPr>
        <p:spPr>
          <a:xfrm>
            <a:off x="18249035" y="8537734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M_BS_CMD_REG</a:t>
            </a:r>
            <a:endParaRPr lang="ko-KR" altLang="en-US" sz="2400" b="1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716DDD-4FFF-5998-51FD-223AAE1F68BC}"/>
              </a:ext>
            </a:extLst>
          </p:cNvPr>
          <p:cNvSpPr txBox="1"/>
          <p:nvPr/>
        </p:nvSpPr>
        <p:spPr>
          <a:xfrm>
            <a:off x="15196920" y="3853774"/>
            <a:ext cx="80440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37ch</a:t>
            </a:r>
            <a:endParaRPr lang="ko-KR" altLang="en-US" sz="24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793C727-5B84-F823-F7A0-F29B4288615F}"/>
              </a:ext>
            </a:extLst>
          </p:cNvPr>
          <p:cNvSpPr txBox="1"/>
          <p:nvPr/>
        </p:nvSpPr>
        <p:spPr>
          <a:xfrm>
            <a:off x="28514009" y="3844290"/>
            <a:ext cx="15238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26081D-C993-BA4A-E0CF-2775B981BE30}"/>
              </a:ext>
            </a:extLst>
          </p:cNvPr>
          <p:cNvSpPr txBox="1"/>
          <p:nvPr/>
        </p:nvSpPr>
        <p:spPr>
          <a:xfrm>
            <a:off x="35861177" y="3091102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2E27CC-708D-BF23-65D2-2F75F818D29F}"/>
              </a:ext>
            </a:extLst>
          </p:cNvPr>
          <p:cNvSpPr txBox="1"/>
          <p:nvPr/>
        </p:nvSpPr>
        <p:spPr>
          <a:xfrm>
            <a:off x="35877967" y="6280336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98D085-A206-C1C7-1AAE-675DAA42440E}"/>
              </a:ext>
            </a:extLst>
          </p:cNvPr>
          <p:cNvSpPr txBox="1"/>
          <p:nvPr/>
        </p:nvSpPr>
        <p:spPr>
          <a:xfrm>
            <a:off x="4357880" y="14914768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D4DF57-54E9-681F-A6DE-144C0749E38E}"/>
              </a:ext>
            </a:extLst>
          </p:cNvPr>
          <p:cNvSpPr txBox="1"/>
          <p:nvPr/>
        </p:nvSpPr>
        <p:spPr>
          <a:xfrm>
            <a:off x="4187152" y="20721985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66CB2BA-B64B-55A6-C97F-89280BFF9100}"/>
              </a:ext>
            </a:extLst>
          </p:cNvPr>
          <p:cNvSpPr/>
          <p:nvPr/>
        </p:nvSpPr>
        <p:spPr>
          <a:xfrm>
            <a:off x="13087360" y="3476507"/>
            <a:ext cx="20119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C7815CF-2FE0-1912-1907-FD080E017E0E}"/>
              </a:ext>
            </a:extLst>
          </p:cNvPr>
          <p:cNvCxnSpPr>
            <a:cxnSpLocks/>
          </p:cNvCxnSpPr>
          <p:nvPr/>
        </p:nvCxnSpPr>
        <p:spPr>
          <a:xfrm>
            <a:off x="12381572" y="4436076"/>
            <a:ext cx="64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70FCDA8-B957-02CE-1B28-AE9CCDF507E7}"/>
              </a:ext>
            </a:extLst>
          </p:cNvPr>
          <p:cNvCxnSpPr>
            <a:cxnSpLocks/>
          </p:cNvCxnSpPr>
          <p:nvPr/>
        </p:nvCxnSpPr>
        <p:spPr>
          <a:xfrm rot="10800000">
            <a:off x="4569116" y="5031195"/>
            <a:ext cx="10163679" cy="7748159"/>
          </a:xfrm>
          <a:prstGeom prst="bentConnector3">
            <a:avLst>
              <a:gd name="adj1" fmla="val 93734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07">
            <a:extLst>
              <a:ext uri="{FF2B5EF4-FFF2-40B4-BE49-F238E27FC236}">
                <a16:creationId xmlns:a16="http://schemas.microsoft.com/office/drawing/2014/main" id="{E271ABBF-88D9-62BB-AA18-35F6E25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25861" y="11461901"/>
            <a:ext cx="1759399" cy="491981"/>
          </a:xfrm>
          <a:prstGeom prst="bentConnector3">
            <a:avLst>
              <a:gd name="adj1" fmla="val 1345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07">
            <a:extLst>
              <a:ext uri="{FF2B5EF4-FFF2-40B4-BE49-F238E27FC236}">
                <a16:creationId xmlns:a16="http://schemas.microsoft.com/office/drawing/2014/main" id="{D84793C3-9C4E-6619-A029-CA389F55B6A8}"/>
              </a:ext>
            </a:extLst>
          </p:cNvPr>
          <p:cNvCxnSpPr>
            <a:cxnSpLocks/>
          </p:cNvCxnSpPr>
          <p:nvPr/>
        </p:nvCxnSpPr>
        <p:spPr>
          <a:xfrm flipH="1">
            <a:off x="4510743" y="12779355"/>
            <a:ext cx="66401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07">
            <a:extLst>
              <a:ext uri="{FF2B5EF4-FFF2-40B4-BE49-F238E27FC236}">
                <a16:creationId xmlns:a16="http://schemas.microsoft.com/office/drawing/2014/main" id="{1BBD2A04-C248-8469-7FF3-E82F6E6D5A8A}"/>
              </a:ext>
            </a:extLst>
          </p:cNvPr>
          <p:cNvCxnSpPr>
            <a:cxnSpLocks/>
          </p:cNvCxnSpPr>
          <p:nvPr/>
        </p:nvCxnSpPr>
        <p:spPr>
          <a:xfrm flipH="1">
            <a:off x="4485616" y="8220242"/>
            <a:ext cx="66401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07">
            <a:extLst>
              <a:ext uri="{FF2B5EF4-FFF2-40B4-BE49-F238E27FC236}">
                <a16:creationId xmlns:a16="http://schemas.microsoft.com/office/drawing/2014/main" id="{53DD6009-DC77-76DB-5C5A-D98F6E001BCD}"/>
              </a:ext>
            </a:extLst>
          </p:cNvPr>
          <p:cNvCxnSpPr>
            <a:cxnSpLocks/>
          </p:cNvCxnSpPr>
          <p:nvPr/>
        </p:nvCxnSpPr>
        <p:spPr>
          <a:xfrm rot="5400000">
            <a:off x="13938485" y="10752827"/>
            <a:ext cx="2757107" cy="1305766"/>
          </a:xfrm>
          <a:prstGeom prst="bentConnector3">
            <a:avLst>
              <a:gd name="adj1" fmla="val 131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2E0CC8E2-53F0-A720-5804-35D8656A644F}"/>
              </a:ext>
            </a:extLst>
          </p:cNvPr>
          <p:cNvSpPr txBox="1"/>
          <p:nvPr/>
        </p:nvSpPr>
        <p:spPr>
          <a:xfrm>
            <a:off x="9722045" y="12236440"/>
            <a:ext cx="101842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</a:t>
            </a:r>
            <a:endParaRPr lang="ko-KR" altLang="en-US" sz="2400" b="1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76F3577-E223-7102-579A-B6A7CE6392D9}"/>
              </a:ext>
            </a:extLst>
          </p:cNvPr>
          <p:cNvSpPr txBox="1"/>
          <p:nvPr/>
        </p:nvSpPr>
        <p:spPr>
          <a:xfrm>
            <a:off x="15199033" y="10899220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dip_sw</a:t>
            </a:r>
            <a:endParaRPr lang="ko-KR" altLang="en-US" sz="2400" b="1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0B33006-3BAE-E2E7-1D5A-C0BC13D4E570}"/>
              </a:ext>
            </a:extLst>
          </p:cNvPr>
          <p:cNvSpPr txBox="1"/>
          <p:nvPr/>
        </p:nvSpPr>
        <p:spPr>
          <a:xfrm>
            <a:off x="24495056" y="5797468"/>
            <a:ext cx="101842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</a:t>
            </a:r>
            <a:endParaRPr lang="ko-KR" altLang="en-US" sz="2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8FF5F-FC28-7169-14F5-8BFDA1C4B072}"/>
              </a:ext>
            </a:extLst>
          </p:cNvPr>
          <p:cNvSpPr txBox="1"/>
          <p:nvPr/>
        </p:nvSpPr>
        <p:spPr>
          <a:xfrm>
            <a:off x="29648504" y="7472955"/>
            <a:ext cx="139948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7E3BF3-BC3F-D00C-5B43-3CB4701A583E}"/>
              </a:ext>
            </a:extLst>
          </p:cNvPr>
          <p:cNvSpPr txBox="1"/>
          <p:nvPr/>
        </p:nvSpPr>
        <p:spPr>
          <a:xfrm>
            <a:off x="11015615" y="12254730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M_BF_CMD_REG</a:t>
            </a:r>
            <a:endParaRPr lang="ko-KR" altLang="en-US" sz="24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E42D4-778F-BAC9-23BB-2ED265CC836B}"/>
              </a:ext>
            </a:extLst>
          </p:cNvPr>
          <p:cNvSpPr txBox="1"/>
          <p:nvPr/>
        </p:nvSpPr>
        <p:spPr>
          <a:xfrm>
            <a:off x="18177186" y="9724528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S_AXIS_BS_CMD_PS</a:t>
            </a:r>
            <a:endParaRPr lang="ko-KR" altLang="en-US" sz="2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7F721-702F-E292-A57B-A9B390E6AFD6}"/>
              </a:ext>
            </a:extLst>
          </p:cNvPr>
          <p:cNvSpPr txBox="1"/>
          <p:nvPr/>
        </p:nvSpPr>
        <p:spPr>
          <a:xfrm>
            <a:off x="11810468" y="9224264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M_AXIS_BF_CMD_DRM</a:t>
            </a:r>
            <a:endParaRPr lang="ko-KR" altLang="en-US" sz="2400" b="1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E96478C-9861-5F8D-345C-0A8BC49A5DF1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5903066" y="7658305"/>
            <a:ext cx="1140979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F32CA79-F75D-D5D4-902A-BCCEF294E08E}"/>
              </a:ext>
            </a:extLst>
          </p:cNvPr>
          <p:cNvSpPr txBox="1"/>
          <p:nvPr/>
        </p:nvSpPr>
        <p:spPr>
          <a:xfrm>
            <a:off x="29731129" y="3964670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M_MAXIS_FIR_BF</a:t>
            </a:r>
            <a:endParaRPr lang="ko-KR" altLang="en-US" sz="2400" b="1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4FC09A3-B9E8-C728-F2F0-89F8B8D2A2F2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872712" y="7802728"/>
            <a:ext cx="447368" cy="20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3720D09-90E0-933A-3AAE-D7A98D6E687E}"/>
              </a:ext>
            </a:extLst>
          </p:cNvPr>
          <p:cNvSpPr txBox="1"/>
          <p:nvPr/>
        </p:nvSpPr>
        <p:spPr>
          <a:xfrm>
            <a:off x="12631327" y="738430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BAF105D-91F2-E568-E960-58FE280AA896}"/>
              </a:ext>
            </a:extLst>
          </p:cNvPr>
          <p:cNvCxnSpPr>
            <a:cxnSpLocks/>
          </p:cNvCxnSpPr>
          <p:nvPr/>
        </p:nvCxnSpPr>
        <p:spPr>
          <a:xfrm flipH="1">
            <a:off x="7232014" y="14629397"/>
            <a:ext cx="85406" cy="916284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E403037-A53C-105F-228A-52D2E766A618}"/>
              </a:ext>
            </a:extLst>
          </p:cNvPr>
          <p:cNvCxnSpPr>
            <a:cxnSpLocks/>
          </p:cNvCxnSpPr>
          <p:nvPr/>
        </p:nvCxnSpPr>
        <p:spPr>
          <a:xfrm flipH="1">
            <a:off x="34397538" y="18818897"/>
            <a:ext cx="85406" cy="916284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AB7571D-3E58-AE84-3334-07FCACFB5660}"/>
              </a:ext>
            </a:extLst>
          </p:cNvPr>
          <p:cNvCxnSpPr>
            <a:cxnSpLocks/>
          </p:cNvCxnSpPr>
          <p:nvPr/>
        </p:nvCxnSpPr>
        <p:spPr>
          <a:xfrm flipH="1">
            <a:off x="34302311" y="2441415"/>
            <a:ext cx="115307" cy="1237076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D1B4307-26F7-8910-3C8C-86F90665291E}"/>
              </a:ext>
            </a:extLst>
          </p:cNvPr>
          <p:cNvSpPr/>
          <p:nvPr/>
        </p:nvSpPr>
        <p:spPr>
          <a:xfrm>
            <a:off x="30330862" y="1163835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C6740F8-F920-F894-AF7B-8395746BC6D0}"/>
              </a:ext>
            </a:extLst>
          </p:cNvPr>
          <p:cNvSpPr/>
          <p:nvPr/>
        </p:nvSpPr>
        <p:spPr>
          <a:xfrm>
            <a:off x="27373476" y="11618154"/>
            <a:ext cx="228045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(RXD)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8EEB9A3-C0FD-033B-B538-6ADBF44CFD16}"/>
              </a:ext>
            </a:extLst>
          </p:cNvPr>
          <p:cNvCxnSpPr>
            <a:cxnSpLocks/>
          </p:cNvCxnSpPr>
          <p:nvPr/>
        </p:nvCxnSpPr>
        <p:spPr>
          <a:xfrm>
            <a:off x="29653929" y="12604714"/>
            <a:ext cx="64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cxnSp>
        <p:nvCxnSpPr>
          <p:cNvPr id="203" name="직선 화살표 연결선 171">
            <a:extLst>
              <a:ext uri="{FF2B5EF4-FFF2-40B4-BE49-F238E27FC236}">
                <a16:creationId xmlns:a16="http://schemas.microsoft.com/office/drawing/2014/main" id="{695377D5-185E-6ABB-7DF6-78267838E0F2}"/>
              </a:ext>
            </a:extLst>
          </p:cNvPr>
          <p:cNvCxnSpPr>
            <a:cxnSpLocks/>
          </p:cNvCxnSpPr>
          <p:nvPr/>
        </p:nvCxnSpPr>
        <p:spPr>
          <a:xfrm flipV="1">
            <a:off x="24392514" y="6233880"/>
            <a:ext cx="8310740" cy="2775260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94579B-6D3C-7E38-6597-DF7D11C8BD2B}"/>
              </a:ext>
            </a:extLst>
          </p:cNvPr>
          <p:cNvSpPr txBox="1"/>
          <p:nvPr/>
        </p:nvSpPr>
        <p:spPr>
          <a:xfrm>
            <a:off x="12098444" y="3854021"/>
            <a:ext cx="10860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  <a:endParaRPr lang="ko-KR" alt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019BF-5091-2B6F-4AC3-9F5E28316287}"/>
              </a:ext>
            </a:extLst>
          </p:cNvPr>
          <p:cNvSpPr txBox="1"/>
          <p:nvPr/>
        </p:nvSpPr>
        <p:spPr>
          <a:xfrm>
            <a:off x="4563321" y="3523707"/>
            <a:ext cx="108607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</a:p>
          <a:p>
            <a:pPr algn="ctr"/>
            <a:r>
              <a:rPr lang="en-US" altLang="ko-KR" sz="2400" b="1"/>
              <a:t>5u</a:t>
            </a:r>
            <a:endParaRPr lang="ko-KR" altLang="en-US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C38B9-39D9-0E11-FB0A-3AD25E20A9B2}"/>
              </a:ext>
            </a:extLst>
          </p:cNvPr>
          <p:cNvSpPr txBox="1"/>
          <p:nvPr/>
        </p:nvSpPr>
        <p:spPr>
          <a:xfrm>
            <a:off x="4629452" y="6775786"/>
            <a:ext cx="108607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</a:p>
          <a:p>
            <a:pPr algn="ctr"/>
            <a:r>
              <a:rPr lang="en-US" altLang="ko-KR" sz="2400" b="1"/>
              <a:t>5u</a:t>
            </a:r>
            <a:endParaRPr lang="ko-KR" altLang="en-US" sz="2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D5EF2-13FA-0297-CB1C-38FE6585C1A1}"/>
              </a:ext>
            </a:extLst>
          </p:cNvPr>
          <p:cNvSpPr txBox="1"/>
          <p:nvPr/>
        </p:nvSpPr>
        <p:spPr>
          <a:xfrm>
            <a:off x="31640427" y="5554009"/>
            <a:ext cx="101842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</a:t>
            </a:r>
            <a:endParaRPr lang="ko-KR" altLang="en-US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D7BC-0A9F-05A8-D041-37DD68D3E956}"/>
              </a:ext>
            </a:extLst>
          </p:cNvPr>
          <p:cNvSpPr txBox="1"/>
          <p:nvPr/>
        </p:nvSpPr>
        <p:spPr>
          <a:xfrm>
            <a:off x="11799574" y="14827980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1DDF4-10E5-EB45-AC1C-2B027D412314}"/>
              </a:ext>
            </a:extLst>
          </p:cNvPr>
          <p:cNvSpPr txBox="1"/>
          <p:nvPr/>
        </p:nvSpPr>
        <p:spPr>
          <a:xfrm>
            <a:off x="18026265" y="20988620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6DA3-99A2-020F-F5B3-FCD18C1FAA74}"/>
              </a:ext>
            </a:extLst>
          </p:cNvPr>
          <p:cNvSpPr txBox="1"/>
          <p:nvPr/>
        </p:nvSpPr>
        <p:spPr>
          <a:xfrm>
            <a:off x="19875536" y="14588025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16K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1F786-BBA4-A6ED-4986-7C2819CB4609}"/>
              </a:ext>
            </a:extLst>
          </p:cNvPr>
          <p:cNvSpPr txBox="1"/>
          <p:nvPr/>
        </p:nvSpPr>
        <p:spPr>
          <a:xfrm>
            <a:off x="23019309" y="20306486"/>
            <a:ext cx="240767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3F44-74D4-AB84-6C7B-2C2E7A7C77C4}"/>
              </a:ext>
            </a:extLst>
          </p:cNvPr>
          <p:cNvSpPr txBox="1"/>
          <p:nvPr/>
        </p:nvSpPr>
        <p:spPr>
          <a:xfrm>
            <a:off x="15685242" y="14555614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D63B4-830A-58EB-99ED-235395E3D7E7}"/>
              </a:ext>
            </a:extLst>
          </p:cNvPr>
          <p:cNvSpPr txBox="1"/>
          <p:nvPr/>
        </p:nvSpPr>
        <p:spPr>
          <a:xfrm>
            <a:off x="21225911" y="20328350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B492C-DDF4-9D7C-1C35-F3F3E12215AE}"/>
              </a:ext>
            </a:extLst>
          </p:cNvPr>
          <p:cNvSpPr txBox="1"/>
          <p:nvPr/>
        </p:nvSpPr>
        <p:spPr>
          <a:xfrm>
            <a:off x="25725813" y="20290972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480 MBPS</a:t>
            </a:r>
            <a:endParaRPr lang="ko-KR" altLang="en-US" sz="2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C561E-9504-F976-D103-4864BA55BEA2}"/>
              </a:ext>
            </a:extLst>
          </p:cNvPr>
          <p:cNvSpPr txBox="1"/>
          <p:nvPr/>
        </p:nvSpPr>
        <p:spPr>
          <a:xfrm>
            <a:off x="22650687" y="14853369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1920 MBPS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3834</TotalTime>
  <Words>470</Words>
  <Application>Microsoft Office PowerPoint</Application>
  <PresentationFormat>사용자 지정</PresentationFormat>
  <Paragraphs>148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126</cp:revision>
  <cp:lastPrinted>2023-12-29T12:30:44Z</cp:lastPrinted>
  <dcterms:created xsi:type="dcterms:W3CDTF">2023-10-25T14:31:37Z</dcterms:created>
  <dcterms:modified xsi:type="dcterms:W3CDTF">2023-12-30T03:53:26Z</dcterms:modified>
</cp:coreProperties>
</file>