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>
        <p:scale>
          <a:sx n="150" d="100"/>
          <a:sy n="150" d="100"/>
        </p:scale>
        <p:origin x="-31424" y="-15140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3F3542-6BFE-E216-CBCD-594EEC3ADCA4}"/>
              </a:ext>
            </a:extLst>
          </p:cNvPr>
          <p:cNvSpPr/>
          <p:nvPr/>
        </p:nvSpPr>
        <p:spPr>
          <a:xfrm>
            <a:off x="1124673" y="1082096"/>
            <a:ext cx="2135980" cy="20365963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spb_top.vhd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tx_disable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rx_loss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FPGA_TXD_O_PAD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FPGA_LED_USER_PAD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FPGA_LED_2_PAD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FPGA_KEY_1_PAD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FPGA_KEY_2_PAD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CLK_200MHZ_P_PAD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CLK_200MHZ_N_PAD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FPGA_RST_N_PAD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system_clk_p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system_clk_n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system_reset_n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j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scb_TXN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te_TXN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fft_TXN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p1_TXN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p2_TXN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drm_GTPQ2_P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drm_GTPQ2_N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drm_RXP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drm_RXN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drm_TXP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drm_TXN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UART_RXD</a:t>
            </a:r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*****************</a:t>
            </a: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ko-KR" altLang="en-US" sz="1200" b="1">
              <a:solidFill>
                <a:schemeClr val="tx1"/>
              </a:solidFill>
            </a:endParaRPr>
          </a:p>
          <a:p>
            <a:pPr algn="ctr"/>
            <a:endParaRPr lang="en-US" altLang="ko-KR" sz="1200" b="1">
              <a:solidFill>
                <a:schemeClr val="tx1"/>
              </a:solidFill>
            </a:endParaRPr>
          </a:p>
        </p:txBody>
      </p:sp>
      <p:pic>
        <p:nvPicPr>
          <p:cNvPr id="33" name="그림 32" descr="도표, 텍스트, 기술 도면, 평면도이(가) 표시된 사진&#10;&#10;자동 생성된 설명">
            <a:extLst>
              <a:ext uri="{FF2B5EF4-FFF2-40B4-BE49-F238E27FC236}">
                <a16:creationId xmlns:a16="http://schemas.microsoft.com/office/drawing/2014/main" id="{0E4E3F4A-4258-3492-FD70-B321F939E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324" y="1357450"/>
            <a:ext cx="7218950" cy="5228238"/>
          </a:xfrm>
          <a:prstGeom prst="rect">
            <a:avLst/>
          </a:prstGeom>
        </p:spPr>
      </p:pic>
      <p:pic>
        <p:nvPicPr>
          <p:cNvPr id="36" name="그림 35" descr="텍스트, 도표, 폰트, 평행이(가) 표시된 사진">
            <a:extLst>
              <a:ext uri="{FF2B5EF4-FFF2-40B4-BE49-F238E27FC236}">
                <a16:creationId xmlns:a16="http://schemas.microsoft.com/office/drawing/2014/main" id="{591EFF7A-3DBE-0C0D-CA5E-44402EDB0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594" y="13285295"/>
            <a:ext cx="4392214" cy="3748438"/>
          </a:xfrm>
          <a:prstGeom prst="rect">
            <a:avLst/>
          </a:prstGeom>
        </p:spPr>
      </p:pic>
      <p:pic>
        <p:nvPicPr>
          <p:cNvPr id="39" name="그림 38" descr="텍스트, 도표, 기술 도면, 평면도이(가) 표시된 사진&#10;&#10;자동 생성된 설명">
            <a:extLst>
              <a:ext uri="{FF2B5EF4-FFF2-40B4-BE49-F238E27FC236}">
                <a16:creationId xmlns:a16="http://schemas.microsoft.com/office/drawing/2014/main" id="{89C45CE0-197D-20CA-1F8F-D9CEAC500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60" y="1627543"/>
            <a:ext cx="13155313" cy="8889164"/>
          </a:xfrm>
          <a:prstGeom prst="rect">
            <a:avLst/>
          </a:prstGeom>
        </p:spPr>
      </p:pic>
      <p:pic>
        <p:nvPicPr>
          <p:cNvPr id="41" name="그림 40" descr="텍스트, 폰트, 영수증, 스크린샷이(가) 표시된 사진&#10;&#10;자동 생성된 설명">
            <a:extLst>
              <a:ext uri="{FF2B5EF4-FFF2-40B4-BE49-F238E27FC236}">
                <a16:creationId xmlns:a16="http://schemas.microsoft.com/office/drawing/2014/main" id="{69A05EE8-57FE-0CA6-FCC0-61879C502B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051" y="10939985"/>
            <a:ext cx="5096586" cy="4582164"/>
          </a:xfrm>
          <a:prstGeom prst="rect">
            <a:avLst/>
          </a:prstGeom>
        </p:spPr>
      </p:pic>
      <p:pic>
        <p:nvPicPr>
          <p:cNvPr id="43" name="그림 42" descr="텍스트, 폰트, 도표, 번호이(가) 표시된 사진&#10;&#10;자동 생성된 설명">
            <a:extLst>
              <a:ext uri="{FF2B5EF4-FFF2-40B4-BE49-F238E27FC236}">
                <a16:creationId xmlns:a16="http://schemas.microsoft.com/office/drawing/2014/main" id="{E94CA8A6-9DF7-14E9-6367-BFB04F32F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07" y="21130483"/>
            <a:ext cx="4987170" cy="4306265"/>
          </a:xfrm>
          <a:prstGeom prst="rect">
            <a:avLst/>
          </a:prstGeom>
        </p:spPr>
      </p:pic>
      <p:pic>
        <p:nvPicPr>
          <p:cNvPr id="52" name="그림 51" descr="텍스트, 폰트, 영수증, 도표이(가) 표시된 사진&#10;&#10;자동 생성된 설명">
            <a:extLst>
              <a:ext uri="{FF2B5EF4-FFF2-40B4-BE49-F238E27FC236}">
                <a16:creationId xmlns:a16="http://schemas.microsoft.com/office/drawing/2014/main" id="{E8FBE211-41B7-0FFD-58C2-9DD5B5775B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303" y="15854051"/>
            <a:ext cx="5496692" cy="4763165"/>
          </a:xfrm>
          <a:prstGeom prst="rect">
            <a:avLst/>
          </a:prstGeom>
        </p:spPr>
      </p:pic>
      <p:pic>
        <p:nvPicPr>
          <p:cNvPr id="54" name="그림 53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155CF9B8-EF0B-7853-C512-F2E19551FD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930" y="15415839"/>
            <a:ext cx="5144218" cy="4877481"/>
          </a:xfrm>
          <a:prstGeom prst="rect">
            <a:avLst/>
          </a:prstGeom>
        </p:spPr>
      </p:pic>
      <p:pic>
        <p:nvPicPr>
          <p:cNvPr id="56" name="그림 55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68ADB95C-48C9-3827-56DB-3FD135D35D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282" y="10799485"/>
            <a:ext cx="5487166" cy="4944165"/>
          </a:xfrm>
          <a:prstGeom prst="rect">
            <a:avLst/>
          </a:prstGeom>
        </p:spPr>
      </p:pic>
      <p:pic>
        <p:nvPicPr>
          <p:cNvPr id="58" name="그림 57" descr="텍스트, 영수증, 폰트, 라인이(가) 표시된 사진&#10;&#10;자동 생성된 설명">
            <a:extLst>
              <a:ext uri="{FF2B5EF4-FFF2-40B4-BE49-F238E27FC236}">
                <a16:creationId xmlns:a16="http://schemas.microsoft.com/office/drawing/2014/main" id="{F6C7AFB4-4E7C-852B-DF51-06778B728D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14" y="27189691"/>
            <a:ext cx="3639058" cy="1629002"/>
          </a:xfrm>
          <a:prstGeom prst="rect">
            <a:avLst/>
          </a:prstGeom>
        </p:spPr>
      </p:pic>
      <p:pic>
        <p:nvPicPr>
          <p:cNvPr id="62" name="그림 61" descr="텍스트, 도표, 기술 도면, 평면도이(가) 표시된 사진&#10;&#10;자동 생성된 설명">
            <a:extLst>
              <a:ext uri="{FF2B5EF4-FFF2-40B4-BE49-F238E27FC236}">
                <a16:creationId xmlns:a16="http://schemas.microsoft.com/office/drawing/2014/main" id="{15F89ECF-CF6A-8186-B220-CFDD1FF704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237" y="21113531"/>
            <a:ext cx="4514591" cy="3547710"/>
          </a:xfrm>
          <a:prstGeom prst="rect">
            <a:avLst/>
          </a:prstGeom>
        </p:spPr>
      </p:pic>
      <p:pic>
        <p:nvPicPr>
          <p:cNvPr id="65" name="그림 64" descr="텍스트, 폰트, 영수증, 도표이(가) 표시된 사진&#10;&#10;자동 생성된 설명">
            <a:extLst>
              <a:ext uri="{FF2B5EF4-FFF2-40B4-BE49-F238E27FC236}">
                <a16:creationId xmlns:a16="http://schemas.microsoft.com/office/drawing/2014/main" id="{A4189B11-A2E3-8D4E-9664-8C31743F68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285" y="7556222"/>
            <a:ext cx="5816578" cy="5089506"/>
          </a:xfrm>
          <a:prstGeom prst="rect">
            <a:avLst/>
          </a:prstGeom>
        </p:spPr>
      </p:pic>
      <p:pic>
        <p:nvPicPr>
          <p:cNvPr id="71" name="그림 70" descr="텍스트, 폰트, 영수증, 도표이(가) 표시된 사진&#10;&#10;자동 생성된 설명">
            <a:extLst>
              <a:ext uri="{FF2B5EF4-FFF2-40B4-BE49-F238E27FC236}">
                <a16:creationId xmlns:a16="http://schemas.microsoft.com/office/drawing/2014/main" id="{DBDB0BE5-6E0F-18E3-0E6A-2867EA99B7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833" y="7971489"/>
            <a:ext cx="4915586" cy="4372585"/>
          </a:xfrm>
          <a:prstGeom prst="rect">
            <a:avLst/>
          </a:prstGeom>
        </p:spPr>
      </p:pic>
      <p:pic>
        <p:nvPicPr>
          <p:cNvPr id="76" name="그림 75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B7D1BE67-BB2C-98DA-F4FD-3B78032694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540" y="26136611"/>
            <a:ext cx="4991797" cy="2943636"/>
          </a:xfrm>
          <a:prstGeom prst="rect">
            <a:avLst/>
          </a:prstGeom>
        </p:spPr>
      </p:pic>
      <p:pic>
        <p:nvPicPr>
          <p:cNvPr id="80" name="그림 79" descr="텍스트, 도표, 라인, 평행이(가) 표시된 사진&#10;&#10;자동 생성된 설명">
            <a:extLst>
              <a:ext uri="{FF2B5EF4-FFF2-40B4-BE49-F238E27FC236}">
                <a16:creationId xmlns:a16="http://schemas.microsoft.com/office/drawing/2014/main" id="{83108C22-0BE2-3EC7-DC18-2C331E127E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661" y="1422590"/>
            <a:ext cx="3638737" cy="2940201"/>
          </a:xfrm>
          <a:prstGeom prst="rect">
            <a:avLst/>
          </a:prstGeom>
        </p:spPr>
      </p:pic>
      <p:pic>
        <p:nvPicPr>
          <p:cNvPr id="82" name="그림 81" descr="텍스트, 도표, 기술 도면, 라인이(가) 표시된 사진&#10;&#10;자동 생성된 설명">
            <a:extLst>
              <a:ext uri="{FF2B5EF4-FFF2-40B4-BE49-F238E27FC236}">
                <a16:creationId xmlns:a16="http://schemas.microsoft.com/office/drawing/2014/main" id="{745A220A-60ED-6FF4-0AF4-B48FB4B79F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4154" y="1507782"/>
            <a:ext cx="3448227" cy="2616334"/>
          </a:xfrm>
          <a:prstGeom prst="rect">
            <a:avLst/>
          </a:prstGeom>
        </p:spPr>
      </p:pic>
      <p:pic>
        <p:nvPicPr>
          <p:cNvPr id="84" name="그림 83" descr="텍스트, 도표, 라인, 기술 도면이(가) 표시된 사진&#10;&#10;자동 생성된 설명">
            <a:extLst>
              <a:ext uri="{FF2B5EF4-FFF2-40B4-BE49-F238E27FC236}">
                <a16:creationId xmlns:a16="http://schemas.microsoft.com/office/drawing/2014/main" id="{F96DE80D-2B94-FD8D-4005-D1EDD8D8A4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6593" y="6670535"/>
            <a:ext cx="2978303" cy="2800494"/>
          </a:xfrm>
          <a:prstGeom prst="rect">
            <a:avLst/>
          </a:prstGeom>
        </p:spPr>
      </p:pic>
      <p:pic>
        <p:nvPicPr>
          <p:cNvPr id="86" name="그림 85" descr="텍스트, 도표, 기술 도면, 평면도이(가) 표시된 사진&#10;&#10;자동 생성된 설명">
            <a:extLst>
              <a:ext uri="{FF2B5EF4-FFF2-40B4-BE49-F238E27FC236}">
                <a16:creationId xmlns:a16="http://schemas.microsoft.com/office/drawing/2014/main" id="{6CEDB981-FBC4-1F22-9DC1-1ECB1AA9D2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0729" y="5099890"/>
            <a:ext cx="3467278" cy="2781443"/>
          </a:xfrm>
          <a:prstGeom prst="rect">
            <a:avLst/>
          </a:prstGeom>
        </p:spPr>
      </p:pic>
      <p:pic>
        <p:nvPicPr>
          <p:cNvPr id="88" name="그림 87" descr="텍스트, 도표, 기술 도면, 평면도이(가) 표시된 사진&#10;&#10;자동 생성된 설명">
            <a:extLst>
              <a:ext uri="{FF2B5EF4-FFF2-40B4-BE49-F238E27FC236}">
                <a16:creationId xmlns:a16="http://schemas.microsoft.com/office/drawing/2014/main" id="{9664C318-B5AF-8DB8-C31B-FF1CCEC5F10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554" y="5027506"/>
            <a:ext cx="3568883" cy="2521080"/>
          </a:xfrm>
          <a:prstGeom prst="rect">
            <a:avLst/>
          </a:prstGeom>
        </p:spPr>
      </p:pic>
      <p:pic>
        <p:nvPicPr>
          <p:cNvPr id="91" name="그림 90" descr="텍스트, 도표, 기술 도면, 평면도이(가) 표시된 사진&#10;&#10;자동 생성된 설명">
            <a:extLst>
              <a:ext uri="{FF2B5EF4-FFF2-40B4-BE49-F238E27FC236}">
                <a16:creationId xmlns:a16="http://schemas.microsoft.com/office/drawing/2014/main" id="{2AC237FA-B82E-1EEB-BBF6-1DE474FCC92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679" y="10295181"/>
            <a:ext cx="3454578" cy="2559182"/>
          </a:xfrm>
          <a:prstGeom prst="rect">
            <a:avLst/>
          </a:prstGeom>
        </p:spPr>
      </p:pic>
      <p:pic>
        <p:nvPicPr>
          <p:cNvPr id="3" name="그림 2" descr="텍스트, 스케치, 도표, 패턴이(가) 표시된 사진&#10;&#10;자동 생성된 설명">
            <a:extLst>
              <a:ext uri="{FF2B5EF4-FFF2-40B4-BE49-F238E27FC236}">
                <a16:creationId xmlns:a16="http://schemas.microsoft.com/office/drawing/2014/main" id="{E2F7C004-6FBB-5D70-8135-4B587B41F6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7715" y="17477242"/>
            <a:ext cx="2851297" cy="1994002"/>
          </a:xfrm>
          <a:prstGeom prst="rect">
            <a:avLst/>
          </a:prstGeom>
        </p:spPr>
      </p:pic>
      <p:pic>
        <p:nvPicPr>
          <p:cNvPr id="5" name="그림 4" descr="텍스트, 도표, 기술 도면, 평면도이(가) 표시된 사진&#10;&#10;자동 생성된 설명">
            <a:extLst>
              <a:ext uri="{FF2B5EF4-FFF2-40B4-BE49-F238E27FC236}">
                <a16:creationId xmlns:a16="http://schemas.microsoft.com/office/drawing/2014/main" id="{0AA4088A-B166-243C-465D-7401BBD283B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893" y="23934228"/>
            <a:ext cx="3219615" cy="2241665"/>
          </a:xfrm>
          <a:prstGeom prst="rect">
            <a:avLst/>
          </a:prstGeom>
        </p:spPr>
      </p:pic>
      <p:pic>
        <p:nvPicPr>
          <p:cNvPr id="7" name="그림 6" descr="텍스트, 도표, 폰트, 영수증이(가) 표시된 사진&#10;&#10;자동 생성된 설명">
            <a:extLst>
              <a:ext uri="{FF2B5EF4-FFF2-40B4-BE49-F238E27FC236}">
                <a16:creationId xmlns:a16="http://schemas.microsoft.com/office/drawing/2014/main" id="{F6A10EFE-2B1C-C58A-BCDD-D5C569E4B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882" y="23242530"/>
            <a:ext cx="2794144" cy="3587934"/>
          </a:xfrm>
          <a:prstGeom prst="rect">
            <a:avLst/>
          </a:prstGeom>
        </p:spPr>
      </p:pic>
      <p:pic>
        <p:nvPicPr>
          <p:cNvPr id="11" name="그림 10" descr="텍스트, 패턴이(가) 표시된 사진&#10;&#10;자동 생성된 설명">
            <a:extLst>
              <a:ext uri="{FF2B5EF4-FFF2-40B4-BE49-F238E27FC236}">
                <a16:creationId xmlns:a16="http://schemas.microsoft.com/office/drawing/2014/main" id="{E0DE0021-573A-E293-13BC-06DE8E7D560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884" y="13050222"/>
            <a:ext cx="2667137" cy="1886047"/>
          </a:xfrm>
          <a:prstGeom prst="rect">
            <a:avLst/>
          </a:prstGeom>
        </p:spPr>
      </p:pic>
      <p:pic>
        <p:nvPicPr>
          <p:cNvPr id="13" name="그림 12" descr="텍스트, 패턴이(가) 표시된 사진&#10;&#10;자동 생성된 설명">
            <a:extLst>
              <a:ext uri="{FF2B5EF4-FFF2-40B4-BE49-F238E27FC236}">
                <a16:creationId xmlns:a16="http://schemas.microsoft.com/office/drawing/2014/main" id="{0FB82716-1CAC-0FB9-6932-1C707B170FC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757" y="12978240"/>
            <a:ext cx="3441877" cy="1994002"/>
          </a:xfrm>
          <a:prstGeom prst="rect">
            <a:avLst/>
          </a:prstGeom>
        </p:spPr>
      </p:pic>
      <p:pic>
        <p:nvPicPr>
          <p:cNvPr id="15" name="그림 14" descr="텍스트, 패턴이(가) 표시된 사진&#10;&#10;자동 생성된 설명">
            <a:extLst>
              <a:ext uri="{FF2B5EF4-FFF2-40B4-BE49-F238E27FC236}">
                <a16:creationId xmlns:a16="http://schemas.microsoft.com/office/drawing/2014/main" id="{72FD2DDD-F45E-736C-34E0-F3E1C31723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503" y="17464823"/>
            <a:ext cx="3938097" cy="34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3251</TotalTime>
  <Words>257</Words>
  <Application>Microsoft Office PowerPoint</Application>
  <PresentationFormat>사용자 지정</PresentationFormat>
  <Paragraphs>100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98</cp:revision>
  <cp:lastPrinted>2023-12-26T01:34:51Z</cp:lastPrinted>
  <dcterms:created xsi:type="dcterms:W3CDTF">2023-10-25T14:31:37Z</dcterms:created>
  <dcterms:modified xsi:type="dcterms:W3CDTF">2023-12-27T07:34:51Z</dcterms:modified>
</cp:coreProperties>
</file>