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479F0-7015-4B3F-6D19-B554F044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718FAE-3A4E-3C0D-DA52-EBCB39371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27B78-3562-0404-8182-923F326F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4D66F-62E3-48D5-2C1E-6A9D8489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3DC4E-DBEA-5B8A-2C57-F7CE03B7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E53B-B3E3-278A-A895-F1AF6D0F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1C81F9-7B85-78A5-1A5F-360CF5B0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63B3D-ACA3-6ADB-3AC6-0DBBE269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0C352-0219-BFF0-84D1-31BDE56E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BD5EE-989E-B0EB-F265-57638EAD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5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8F056F-B1A0-DE40-AF6A-6618DC2BD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FE59AA-2D74-65E2-172E-56BB3F49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B21FA-16F8-8B0B-0D57-5A7A8576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1B30D-50F1-BFDA-6846-FEE66E89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C13A9-D940-0C04-AF14-42075BCD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91061-B5A5-8753-6E11-56536C8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2629A-3C9D-FA65-2B5F-24577349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60101-41EE-4DFF-A061-E2A2C352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1E70F-9755-D381-F077-C22CB225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323D6-1423-0A06-AC75-883D015A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3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941FD-3E71-F078-0CF6-512AEE12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0CFA6-1A6F-3A64-B2AA-21EFD597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43F1B-77F0-5A86-833B-5CEFF11D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3F931-32C8-8455-F87A-903FCC51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D82D2-2416-900B-2475-27D72FB5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0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99731-9D71-5D46-2563-C9B31DE1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D9C1B-66C0-9EE3-8B9A-7990E4CF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B3184-07F3-9E4D-3908-F462C630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9D936-FEFD-A0BF-6825-D4046E92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37275-B50F-D703-677E-57DF0E04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09694-E818-5F3C-3E46-7F6A762E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69B76-58C7-2B8B-4148-86BA51D2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04697-3A93-DCF4-5276-74FB175C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61087-0F4D-B1AF-E967-6055B21E6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FF048B-6FBA-1C74-747C-1355EADF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93824-6DBF-1B1F-4475-CF5824C9A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4A2B51-96C1-C36A-EBFD-2B931AF4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84FBDA-3A1B-25B0-DC0B-8CD3468E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F37425-9085-20B5-44C6-A2E85806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9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05105-66A3-C85E-705E-7E57004D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111B6A-A8BB-D926-0452-FC5E5344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10215-C937-7422-1482-FAED03A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AB869F-0176-F1DE-82DD-43B45C5A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2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026113-870E-7ABA-1ABF-7F8481CF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346814-B852-67E0-8611-33584788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7D070B-51FC-B497-2B4F-57A97A71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5DF8C-6587-AB58-0B86-F58D5239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87C5-3E56-D1DE-2DBC-C7745CBF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76943-4088-8E99-8ECA-87AA64101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2C1B4-8CA9-48D5-E820-D78B8C9A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CCE20-CC46-059E-5E27-FFF5E092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F1D58-913C-AEC8-73A2-381A2157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87E01-DE3F-DF08-B456-88973D4F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74A682-C866-3551-F3E5-827E7AB4C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D4BA2B-4D9D-4BC0-D31A-94380ABC3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DB7A7E-5F22-6304-5DE1-DEF03A95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77B4D-9F48-E7DC-98D9-5660D2BC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6FED9-F482-D8A9-7F26-4D25C872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5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3928FC-3DB0-0780-AD66-9CBBCDE7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04304-3754-F505-03C6-3D42FD4B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BDD82-9054-F569-C8EB-308002E8E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CFD49-0DD1-459C-AC73-6DB34D644D4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41B7D-907E-829F-E30E-FD142CC59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BEB70-5832-8CC4-53CA-99F87BA0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CC579-65CD-496F-83BB-C9EFC1DD9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7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v/u/en-US/ug576-ultrascale-gth-transceivers" TargetMode="External"/><Relationship Id="rId2" Type="http://schemas.openxmlformats.org/officeDocument/2006/relationships/hyperlink" Target="https://docs.xilinx.com/v/u/en-US/aurora_8b10b_ug35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xilinx.com/v/u/en-US/ug1075-zynq-ultrascale-pkg-pinou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xilinx.com/v/u/en-US/ug1075-zynq-ultrascale-pkg-pin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xilinx.com/v/u/en-US/ug576-ultrascale-gth-transceive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4084DC-DD24-E097-BCDA-01661B40F982}"/>
              </a:ext>
            </a:extLst>
          </p:cNvPr>
          <p:cNvSpPr txBox="1"/>
          <p:nvPr/>
        </p:nvSpPr>
        <p:spPr>
          <a:xfrm>
            <a:off x="1034741" y="3105834"/>
            <a:ext cx="592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aurora_8b10b_ug353.pdf</a:t>
            </a:r>
          </a:p>
          <a:p>
            <a:r>
              <a:rPr lang="en-US" altLang="ko-KR">
                <a:hlinkClick r:id="rId2"/>
              </a:rPr>
              <a:t>https://docs.xilinx.com/v/u/en-US/aurora_8b10b_ug353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E6124-EC13-6655-4A91-C9F4E972607C}"/>
              </a:ext>
            </a:extLst>
          </p:cNvPr>
          <p:cNvSpPr txBox="1"/>
          <p:nvPr/>
        </p:nvSpPr>
        <p:spPr>
          <a:xfrm>
            <a:off x="1034741" y="3894873"/>
            <a:ext cx="7241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ug576-ultrascale-gth-transceivers.pdf</a:t>
            </a:r>
          </a:p>
          <a:p>
            <a:r>
              <a:rPr lang="en-US" altLang="ko-KR">
                <a:hlinkClick r:id="rId3"/>
              </a:rPr>
              <a:t>https://docs.xilinx.com/v/u/en-US/ug576-ultrascale-gth-transceivers</a:t>
            </a:r>
            <a:endParaRPr lang="en-US" altLang="ko-KR"/>
          </a:p>
          <a:p>
            <a:r>
              <a:rPr lang="en-US" altLang="ko-KR"/>
              <a:t>page 32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FD10D-E6F9-F04D-DB7D-93E50C506746}"/>
              </a:ext>
            </a:extLst>
          </p:cNvPr>
          <p:cNvSpPr txBox="1"/>
          <p:nvPr/>
        </p:nvSpPr>
        <p:spPr>
          <a:xfrm>
            <a:off x="1034741" y="5057512"/>
            <a:ext cx="851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ug1075-zynq-ultrascale-pkg-pinout.pdf</a:t>
            </a:r>
          </a:p>
          <a:p>
            <a:r>
              <a:rPr lang="en-US" altLang="ko-KR">
                <a:hlinkClick r:id="rId4"/>
              </a:rPr>
              <a:t>https://docs.xilinx.com/v/u/en-US/ug1075-zynq-ultrascale-pkg-pinout</a:t>
            </a:r>
            <a:endParaRPr lang="en-US" altLang="ko-KR"/>
          </a:p>
          <a:p>
            <a:r>
              <a:rPr lang="en-US" altLang="ko-KR"/>
              <a:t>page 62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8FD10D-E6F9-F04D-DB7D-93E50C506746}"/>
              </a:ext>
            </a:extLst>
          </p:cNvPr>
          <p:cNvSpPr txBox="1"/>
          <p:nvPr/>
        </p:nvSpPr>
        <p:spPr>
          <a:xfrm>
            <a:off x="398622" y="292047"/>
            <a:ext cx="851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ug1075-zynq-ultrascale-pkg-pinout.pdf</a:t>
            </a:r>
          </a:p>
          <a:p>
            <a:r>
              <a:rPr lang="en-US" altLang="ko-KR">
                <a:hlinkClick r:id="rId2"/>
              </a:rPr>
              <a:t>https://docs.xilinx.com/v/u/en-US/ug1075-zynq-ultrascale-pkg-pinout</a:t>
            </a:r>
            <a:endParaRPr lang="en-US" altLang="ko-KR"/>
          </a:p>
          <a:p>
            <a:r>
              <a:rPr lang="en-US" altLang="ko-KR"/>
              <a:t>page 62</a:t>
            </a:r>
            <a:endParaRPr lang="ko-KR" altLang="en-US"/>
          </a:p>
        </p:txBody>
      </p:sp>
      <p:pic>
        <p:nvPicPr>
          <p:cNvPr id="3" name="그림 2" descr="텍스트, 스크린샷, 폰트, 평행이(가) 표시된 사진&#10;&#10;자동 생성된 설명">
            <a:extLst>
              <a:ext uri="{FF2B5EF4-FFF2-40B4-BE49-F238E27FC236}">
                <a16:creationId xmlns:a16="http://schemas.microsoft.com/office/drawing/2014/main" id="{0E2156A5-5A29-7CD7-C030-D5141C33E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41" y="1538042"/>
            <a:ext cx="6172517" cy="522631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3084AA4-41C9-7024-89F9-88D7B527463D}"/>
              </a:ext>
            </a:extLst>
          </p:cNvPr>
          <p:cNvCxnSpPr>
            <a:cxnSpLocks/>
          </p:cNvCxnSpPr>
          <p:nvPr/>
        </p:nvCxnSpPr>
        <p:spPr>
          <a:xfrm>
            <a:off x="3078804" y="2415396"/>
            <a:ext cx="107050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FF1CF7-1DF7-2D7F-D12F-4F930260BFBE}"/>
              </a:ext>
            </a:extLst>
          </p:cNvPr>
          <p:cNvCxnSpPr>
            <a:cxnSpLocks/>
          </p:cNvCxnSpPr>
          <p:nvPr/>
        </p:nvCxnSpPr>
        <p:spPr>
          <a:xfrm>
            <a:off x="3098025" y="3521525"/>
            <a:ext cx="10512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7D7464-12F9-817F-6141-2A8DC8C9D29E}"/>
              </a:ext>
            </a:extLst>
          </p:cNvPr>
          <p:cNvCxnSpPr>
            <a:cxnSpLocks/>
          </p:cNvCxnSpPr>
          <p:nvPr/>
        </p:nvCxnSpPr>
        <p:spPr>
          <a:xfrm flipH="1">
            <a:off x="9107129" y="2282660"/>
            <a:ext cx="9817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71F57D-69B7-4F53-50DF-FCE97374A894}"/>
              </a:ext>
            </a:extLst>
          </p:cNvPr>
          <p:cNvCxnSpPr>
            <a:cxnSpLocks/>
          </p:cNvCxnSpPr>
          <p:nvPr/>
        </p:nvCxnSpPr>
        <p:spPr>
          <a:xfrm flipH="1">
            <a:off x="9099754" y="2577628"/>
            <a:ext cx="9964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9BA4F5-8710-7E80-D8BD-DF244EBF69FC}"/>
              </a:ext>
            </a:extLst>
          </p:cNvPr>
          <p:cNvCxnSpPr>
            <a:cxnSpLocks/>
          </p:cNvCxnSpPr>
          <p:nvPr/>
        </p:nvCxnSpPr>
        <p:spPr>
          <a:xfrm flipH="1">
            <a:off x="9107129" y="2988073"/>
            <a:ext cx="9817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2EB59F-8032-4CE5-3B20-AA3FA4BEBF65}"/>
              </a:ext>
            </a:extLst>
          </p:cNvPr>
          <p:cNvCxnSpPr>
            <a:cxnSpLocks/>
          </p:cNvCxnSpPr>
          <p:nvPr/>
        </p:nvCxnSpPr>
        <p:spPr>
          <a:xfrm flipH="1">
            <a:off x="9099754" y="3521525"/>
            <a:ext cx="93919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215BF5-4734-4CAE-F39D-A555C2713FC8}"/>
              </a:ext>
            </a:extLst>
          </p:cNvPr>
          <p:cNvSpPr txBox="1"/>
          <p:nvPr/>
        </p:nvSpPr>
        <p:spPr>
          <a:xfrm>
            <a:off x="1957969" y="22641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/>
              <a:t>MGTREFCLK1P_130</a:t>
            </a:r>
          </a:p>
          <a:p>
            <a:r>
              <a:rPr lang="en-US" altLang="ko-KR" sz="800" b="1"/>
              <a:t>MGTREFCLK1N_130</a:t>
            </a:r>
            <a:endParaRPr lang="ko-KR" altLang="en-US" sz="8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5A913-5F44-B350-49F3-3A59CC12F9CA}"/>
              </a:ext>
            </a:extLst>
          </p:cNvPr>
          <p:cNvSpPr txBox="1"/>
          <p:nvPr/>
        </p:nvSpPr>
        <p:spPr>
          <a:xfrm>
            <a:off x="10161863" y="240835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/>
              <a:t>MGTREFCLK1P_230</a:t>
            </a:r>
          </a:p>
          <a:p>
            <a:r>
              <a:rPr lang="en-US" altLang="ko-KR" sz="800" b="1"/>
              <a:t>MGTREFCLK1N_230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89F7F5-1B07-8C8D-605D-F3DE28C9835F}"/>
              </a:ext>
            </a:extLst>
          </p:cNvPr>
          <p:cNvSpPr txBox="1"/>
          <p:nvPr/>
        </p:nvSpPr>
        <p:spPr>
          <a:xfrm>
            <a:off x="1856921" y="3374410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????? </a:t>
            </a:r>
            <a:r>
              <a:rPr lang="ko-KR" altLang="en-US" sz="1200" b="1">
                <a:solidFill>
                  <a:srgbClr val="FF0000"/>
                </a:solidFill>
              </a:rPr>
              <a:t>연결 없음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6B644-FEF5-6F20-73C3-F247935894A8}"/>
              </a:ext>
            </a:extLst>
          </p:cNvPr>
          <p:cNvSpPr txBox="1"/>
          <p:nvPr/>
        </p:nvSpPr>
        <p:spPr>
          <a:xfrm>
            <a:off x="262647" y="3911617"/>
            <a:ext cx="388665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/>
              <a:t>문의사항</a:t>
            </a:r>
            <a:endParaRPr lang="en-US" altLang="ko-KR" sz="800" b="1"/>
          </a:p>
          <a:p>
            <a:endParaRPr lang="en-US" altLang="ko-KR" sz="800" b="1"/>
          </a:p>
          <a:p>
            <a:pPr marL="228600" indent="-228600">
              <a:buAutoNum type="arabicPeriod"/>
            </a:pPr>
            <a:r>
              <a:rPr lang="en-US" altLang="ko-KR" sz="800"/>
              <a:t>MGTREFCLKxx_128 </a:t>
            </a:r>
            <a:r>
              <a:rPr lang="ko-KR" altLang="en-US" sz="800"/>
              <a:t>과 </a:t>
            </a:r>
            <a:r>
              <a:rPr lang="en-US" altLang="ko-KR" sz="800"/>
              <a:t>MGTREFCLKxx_228</a:t>
            </a:r>
            <a:r>
              <a:rPr lang="ko-KR" altLang="en-US" sz="800"/>
              <a:t>에는 클럭이 들어 가지 않습니다</a:t>
            </a:r>
            <a:r>
              <a:rPr lang="en-US" altLang="ko-KR" sz="80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/>
              <a:t>이 클럭을 대신 할 수 있는지를 알고 싶습니다</a:t>
            </a:r>
            <a:r>
              <a:rPr lang="en-US" altLang="ko-KR" sz="800"/>
              <a:t>.</a:t>
            </a:r>
          </a:p>
          <a:p>
            <a:pPr marL="228600" indent="-228600">
              <a:buAutoNum type="arabicPeriod"/>
            </a:pPr>
            <a:r>
              <a:rPr lang="en-US" altLang="ko-KR" sz="800"/>
              <a:t>ug576-ultrascale-gth-transceivers.pdf page 32</a:t>
            </a:r>
            <a:r>
              <a:rPr lang="ko-KR" altLang="en-US" sz="800"/>
              <a:t>에 언급한 데로 근처의 클럭으로 대체가 가능여부를 문의합니다</a:t>
            </a:r>
            <a:r>
              <a:rPr lang="en-US" altLang="ko-KR" sz="80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/>
              <a:t>가능하다면 이 부분에 대해서  </a:t>
            </a:r>
            <a:r>
              <a:rPr lang="en-US" altLang="ko-KR" sz="800"/>
              <a:t>IP </a:t>
            </a:r>
            <a:r>
              <a:rPr lang="ko-KR" altLang="en-US" sz="800"/>
              <a:t>재생시 선택을 할 수가 없습니다</a:t>
            </a:r>
            <a:r>
              <a:rPr lang="en-US" altLang="ko-KR" sz="800"/>
              <a:t>. </a:t>
            </a:r>
            <a:r>
              <a:rPr lang="ko-KR" altLang="en-US" sz="800"/>
              <a:t>추가 하는 방법에 대해서 문의합니다</a:t>
            </a:r>
            <a:r>
              <a:rPr lang="en-US" altLang="ko-KR" sz="80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/>
              <a:t>만약 </a:t>
            </a:r>
            <a:r>
              <a:rPr lang="en-US" altLang="ko-KR" sz="800"/>
              <a:t>MGTREF clock</a:t>
            </a:r>
            <a:r>
              <a:rPr lang="ko-KR" altLang="en-US" sz="800"/>
              <a:t>을 버퍼링해서 근처 </a:t>
            </a:r>
            <a:r>
              <a:rPr lang="en-US" altLang="ko-KR" sz="800"/>
              <a:t>aurora ip</a:t>
            </a:r>
            <a:r>
              <a:rPr lang="ko-KR" altLang="en-US" sz="800"/>
              <a:t>에 넣어도 별 문제가 없는지 여부를 문의 합니다</a:t>
            </a:r>
            <a:r>
              <a:rPr lang="en-US" altLang="ko-KR" sz="80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/>
              <a:t>사용 </a:t>
            </a:r>
            <a:r>
              <a:rPr lang="en-US" altLang="ko-KR" sz="800"/>
              <a:t>FPGA : XCZU15EG-ffvb1156-2-i</a:t>
            </a:r>
          </a:p>
          <a:p>
            <a:endParaRPr lang="en-US" altLang="ko-KR" sz="800"/>
          </a:p>
          <a:p>
            <a:r>
              <a:rPr lang="en-US" altLang="ko-KR" sz="800">
                <a:hlinkClick r:id="rId4"/>
              </a:rPr>
              <a:t>https://docs.xilinx.com/v/u/en-US/ug576-ultrascale-gth-transceivers</a:t>
            </a:r>
            <a:endParaRPr lang="en-US" altLang="ko-KR" sz="800"/>
          </a:p>
          <a:p>
            <a:r>
              <a:rPr lang="en-US" altLang="ko-KR" sz="800"/>
              <a:t>page 32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613812-87C4-D549-1695-5E75405BC9C0}"/>
              </a:ext>
            </a:extLst>
          </p:cNvPr>
          <p:cNvSpPr txBox="1"/>
          <p:nvPr/>
        </p:nvSpPr>
        <p:spPr>
          <a:xfrm>
            <a:off x="10154488" y="2790555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/>
              <a:t>MGTREFCLK1P_229</a:t>
            </a:r>
          </a:p>
          <a:p>
            <a:r>
              <a:rPr lang="en-US" altLang="ko-KR" sz="800" b="1"/>
              <a:t>MGTREFCLK1N_229</a:t>
            </a:r>
            <a:endParaRPr lang="ko-KR" altLang="en-US" sz="8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347D33-64BC-BD3A-C558-C9EC0071171D}"/>
              </a:ext>
            </a:extLst>
          </p:cNvPr>
          <p:cNvSpPr txBox="1"/>
          <p:nvPr/>
        </p:nvSpPr>
        <p:spPr>
          <a:xfrm>
            <a:off x="10154488" y="210574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/>
              <a:t>MGTREFCLK0P_230</a:t>
            </a:r>
          </a:p>
          <a:p>
            <a:r>
              <a:rPr lang="en-US" altLang="ko-KR" sz="800" b="1"/>
              <a:t>MGTREFCLK0N_230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1AB88F-69B8-152F-A8DE-09D4EAC9A0D3}"/>
              </a:ext>
            </a:extLst>
          </p:cNvPr>
          <p:cNvSpPr txBox="1"/>
          <p:nvPr/>
        </p:nvSpPr>
        <p:spPr>
          <a:xfrm>
            <a:off x="10161863" y="3359706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????? </a:t>
            </a:r>
            <a:r>
              <a:rPr lang="ko-KR" altLang="en-US" sz="1200" b="1">
                <a:solidFill>
                  <a:srgbClr val="FF0000"/>
                </a:solidFill>
              </a:rPr>
              <a:t>연결 없음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A8DEF-E60A-E3DE-3981-58916E24CAE1}"/>
              </a:ext>
            </a:extLst>
          </p:cNvPr>
          <p:cNvSpPr txBox="1"/>
          <p:nvPr/>
        </p:nvSpPr>
        <p:spPr>
          <a:xfrm>
            <a:off x="7499241" y="1080474"/>
            <a:ext cx="427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XCZU15EG-ffvb1156-2-i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136979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83F8D5B7-AD79-73C2-A22B-AA57CA367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36" y="428630"/>
            <a:ext cx="4275062" cy="5870570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F6DB62A-B51B-F1ED-DDCD-3B129C23E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8" y="428630"/>
            <a:ext cx="4177511" cy="58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7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209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3</cp:revision>
  <dcterms:created xsi:type="dcterms:W3CDTF">2024-01-17T02:29:56Z</dcterms:created>
  <dcterms:modified xsi:type="dcterms:W3CDTF">2024-01-17T03:47:54Z</dcterms:modified>
</cp:coreProperties>
</file>