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78" y="12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411126" y="20451708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765016" y="14367897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Aurora8b10b (v01)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18829480" y="2424303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CLK0(X1Y4:0)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B28C7B-28A2-1EB6-1D28-FC395B1106F2}"/>
              </a:ext>
            </a:extLst>
          </p:cNvPr>
          <p:cNvSpPr/>
          <p:nvPr/>
        </p:nvSpPr>
        <p:spPr>
          <a:xfrm>
            <a:off x="1546714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40 (10) : SP_ZYNQ_CMD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:</a:t>
            </a:r>
            <a:r>
              <a:rPr lang="ko-KR" altLang="en-US" sz="1100" b="1">
                <a:solidFill>
                  <a:schemeClr val="tx1"/>
                </a:solidFill>
              </a:rPr>
              <a:t> </a:t>
            </a:r>
            <a:r>
              <a:rPr lang="en-US" altLang="ko-KR" sz="1100" b="1">
                <a:solidFill>
                  <a:schemeClr val="tx1"/>
                </a:solidFill>
              </a:rPr>
              <a:t>BYTE	2	</a:t>
            </a:r>
          </a:p>
          <a:p>
            <a:endParaRPr lang="en-US" altLang="ko-KR" sz="1100" b="1">
              <a:solidFill>
                <a:schemeClr val="tx1"/>
              </a:solidFill>
            </a:endParaRPr>
          </a:p>
          <a:p>
            <a:r>
              <a:rPr lang="en-US" altLang="ko-KR" sz="1100" b="1">
                <a:solidFill>
                  <a:schemeClr val="tx1"/>
                </a:solidFill>
              </a:rPr>
              <a:t>07 : Save_L2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06 : Save_L1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05 : Save_L0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04 : Save_C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03 : Save_R0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02 : Save_R1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01 : Save_R2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00 : Save_R3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15 : Save_L3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14 : ReservedBit06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13 : ReservedBit05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12 : ReservedBit04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11,10 : TE_Data_Input	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 : </a:t>
            </a:r>
            <a:r>
              <a:rPr lang="ko-KR" altLang="en-US" sz="1100" b="1">
                <a:solidFill>
                  <a:schemeClr val="tx1"/>
                </a:solidFill>
              </a:rPr>
              <a:t>신호변환반 데이터 수신</a:t>
            </a:r>
            <a:r>
              <a:rPr lang="en-US" altLang="ko-KR" sz="1100" b="1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1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(CH),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2 : </a:t>
            </a:r>
            <a:r>
              <a:rPr lang="ko-KR" altLang="en-US" sz="1100" b="1">
                <a:solidFill>
                  <a:schemeClr val="tx1"/>
                </a:solidFill>
              </a:rPr>
              <a:t>시험장비 데이터 수신</a:t>
            </a:r>
            <a:r>
              <a:rPr lang="en-US" altLang="ko-KR" sz="1100" b="1">
                <a:solidFill>
                  <a:schemeClr val="tx1"/>
                </a:solidFill>
              </a:rPr>
              <a:t>(Beam)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09 : Ethernet_On	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08 : Optic_On)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FA27C2-A249-EBA1-FD15-00F9CE577E31}"/>
              </a:ext>
            </a:extLst>
          </p:cNvPr>
          <p:cNvSpPr/>
          <p:nvPr/>
        </p:nvSpPr>
        <p:spPr>
          <a:xfrm>
            <a:off x="4890348" y="24375758"/>
            <a:ext cx="2879503" cy="4096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100" b="1">
                <a:solidFill>
                  <a:schemeClr val="tx1"/>
                </a:solidFill>
              </a:rPr>
              <a:t>36 : Sum_L3/L2/L1/C0/R1/R2/R3/RVD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44 : L3_U/D/R/L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48 : L2_U/D/R/L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52 : L1_U/D/R/L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56 : C0_U/D/R/L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60 : R1_U/D/R/L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64 : R2_U/D/R/L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68 : R3_U/D/R/L				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72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73 : RVD</a:t>
            </a:r>
          </a:p>
          <a:p>
            <a:r>
              <a:rPr lang="pt-BR" altLang="ko-KR" sz="1100" b="1">
                <a:solidFill>
                  <a:schemeClr val="tx1"/>
                </a:solidFill>
              </a:rPr>
              <a:t>74 : EOP(0xx8181), SUM</a:t>
            </a:r>
            <a:endParaRPr lang="ko-KR" altLang="en-US" sz="11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5560</TotalTime>
  <Words>304</Words>
  <Application>Microsoft Office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180</cp:revision>
  <cp:lastPrinted>2024-01-13T00:22:13Z</cp:lastPrinted>
  <dcterms:created xsi:type="dcterms:W3CDTF">2023-10-25T14:31:37Z</dcterms:created>
  <dcterms:modified xsi:type="dcterms:W3CDTF">2024-01-17T02:56:47Z</dcterms:modified>
</cp:coreProperties>
</file>