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8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09" userDrawn="1">
          <p15:clr>
            <a:srgbClr val="A4A3A4"/>
          </p15:clr>
        </p15:guide>
        <p15:guide id="2" pos="3276" userDrawn="1">
          <p15:clr>
            <a:srgbClr val="A4A3A4"/>
          </p15:clr>
        </p15:guide>
        <p15:guide id="3" orient="horz" pos="1598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orient="horz" pos="15001" userDrawn="1">
          <p15:clr>
            <a:srgbClr val="A4A3A4"/>
          </p15:clr>
        </p15:guide>
        <p15:guide id="6" orient="horz" pos="7268" userDrawn="1">
          <p15:clr>
            <a:srgbClr val="A4A3A4"/>
          </p15:clr>
        </p15:guide>
        <p15:guide id="7" orient="horz" pos="5000" userDrawn="1">
          <p15:clr>
            <a:srgbClr val="A4A3A4"/>
          </p15:clr>
        </p15:guide>
        <p15:guide id="8" orient="horz" pos="10669" userDrawn="1">
          <p15:clr>
            <a:srgbClr val="A4A3A4"/>
          </p15:clr>
        </p15:guide>
        <p15:guide id="9" orient="horz" pos="8538" userDrawn="1">
          <p15:clr>
            <a:srgbClr val="A4A3A4"/>
          </p15:clr>
        </p15:guide>
        <p15:guide id="10" pos="4387" userDrawn="1">
          <p15:clr>
            <a:srgbClr val="A4A3A4"/>
          </p15:clr>
        </p15:guide>
        <p15:guide id="11" pos="8129" userDrawn="1">
          <p15:clr>
            <a:srgbClr val="A4A3A4"/>
          </p15:clr>
        </p15:guide>
        <p15:guide id="12" pos="12325" userDrawn="1">
          <p15:clr>
            <a:srgbClr val="A4A3A4"/>
          </p15:clr>
        </p15:guide>
        <p15:guide id="13" pos="15205" userDrawn="1">
          <p15:clr>
            <a:srgbClr val="A4A3A4"/>
          </p15:clr>
        </p15:guide>
        <p15:guide id="14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3898" autoAdjust="0"/>
  </p:normalViewPr>
  <p:slideViewPr>
    <p:cSldViewPr snapToGrid="0">
      <p:cViewPr>
        <p:scale>
          <a:sx n="33" d="100"/>
          <a:sy n="33" d="100"/>
        </p:scale>
        <p:origin x="24" y="24"/>
      </p:cViewPr>
      <p:guideLst>
        <p:guide pos="1009"/>
        <p:guide pos="3276"/>
        <p:guide orient="horz" pos="1598"/>
        <p:guide orient="horz" pos="3866"/>
        <p:guide orient="horz" pos="15001"/>
        <p:guide orient="horz" pos="7268"/>
        <p:guide orient="horz" pos="5000"/>
        <p:guide orient="horz" pos="10669"/>
        <p:guide orient="horz" pos="8538"/>
        <p:guide pos="4387"/>
        <p:guide pos="8129"/>
        <p:guide pos="12325"/>
        <p:guide pos="15205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2DCBC-493B-4D56-883B-58BE548884A3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D93F3-D9C5-48EC-AB04-91A06BF9A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8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D93F3-D9C5-48EC-AB04-91A06BF9AA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3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88449056-98D5-33BA-E405-39F95E8ADEA3}"/>
              </a:ext>
            </a:extLst>
          </p:cNvPr>
          <p:cNvSpPr/>
          <p:nvPr/>
        </p:nvSpPr>
        <p:spPr>
          <a:xfrm>
            <a:off x="1177172" y="14357164"/>
            <a:ext cx="4870254" cy="56830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AA1B0D-B514-ADD3-202B-2506E480DDA7}"/>
              </a:ext>
            </a:extLst>
          </p:cNvPr>
          <p:cNvSpPr/>
          <p:nvPr/>
        </p:nvSpPr>
        <p:spPr>
          <a:xfrm>
            <a:off x="1093984" y="20528571"/>
            <a:ext cx="40588913" cy="94326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4B3D92-6DFA-E9D3-0548-260559202847}"/>
              </a:ext>
            </a:extLst>
          </p:cNvPr>
          <p:cNvSpPr/>
          <p:nvPr/>
        </p:nvSpPr>
        <p:spPr>
          <a:xfrm>
            <a:off x="6874812" y="14425891"/>
            <a:ext cx="34772065" cy="5614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508E23A-B48E-3FB4-E0F7-125DC83DAED5}"/>
              </a:ext>
            </a:extLst>
          </p:cNvPr>
          <p:cNvSpPr/>
          <p:nvPr/>
        </p:nvSpPr>
        <p:spPr>
          <a:xfrm>
            <a:off x="11452279" y="15744906"/>
            <a:ext cx="214052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49D677E6-A139-43D8-9F94-A7988E231D45}"/>
              </a:ext>
            </a:extLst>
          </p:cNvPr>
          <p:cNvSpPr/>
          <p:nvPr/>
        </p:nvSpPr>
        <p:spPr>
          <a:xfrm>
            <a:off x="5654947" y="22172552"/>
            <a:ext cx="214052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A4635CBE-B4AB-58F2-CF4F-F932E83145B8}"/>
              </a:ext>
            </a:extLst>
          </p:cNvPr>
          <p:cNvSpPr/>
          <p:nvPr/>
        </p:nvSpPr>
        <p:spPr>
          <a:xfrm>
            <a:off x="1428492" y="689353"/>
            <a:ext cx="6827702" cy="18525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9C5985-B1F0-EA35-54F1-CF3431AA5C17}"/>
              </a:ext>
            </a:extLst>
          </p:cNvPr>
          <p:cNvSpPr/>
          <p:nvPr/>
        </p:nvSpPr>
        <p:spPr>
          <a:xfrm>
            <a:off x="1138787" y="2864459"/>
            <a:ext cx="40526188" cy="11023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A5F336F-7877-0647-DB64-6C96B8AE0A62}"/>
              </a:ext>
            </a:extLst>
          </p:cNvPr>
          <p:cNvSpPr/>
          <p:nvPr/>
        </p:nvSpPr>
        <p:spPr>
          <a:xfrm>
            <a:off x="5262629" y="8298671"/>
            <a:ext cx="214052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3DEBB5A3-DFE9-3709-2F65-111CCB6BB5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858680" y="9963198"/>
            <a:ext cx="5218241" cy="2788985"/>
          </a:xfrm>
          <a:prstGeom prst="bentConnector3">
            <a:avLst>
              <a:gd name="adj1" fmla="val 1657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97E3261-6D3E-7028-D15F-903214DDF2CD}"/>
              </a:ext>
            </a:extLst>
          </p:cNvPr>
          <p:cNvSpPr/>
          <p:nvPr/>
        </p:nvSpPr>
        <p:spPr>
          <a:xfrm>
            <a:off x="5255613" y="10506762"/>
            <a:ext cx="2140528" cy="1302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BS_ATX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AE85F4-665D-7E22-D308-25434C0F3DD4}"/>
              </a:ext>
            </a:extLst>
          </p:cNvPr>
          <p:cNvSpPr/>
          <p:nvPr/>
        </p:nvSpPr>
        <p:spPr>
          <a:xfrm>
            <a:off x="1705707" y="3474769"/>
            <a:ext cx="2826327" cy="14177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SC_SP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CLK0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6EF826-862C-A43B-F788-488B929BE17E}"/>
              </a:ext>
            </a:extLst>
          </p:cNvPr>
          <p:cNvSpPr/>
          <p:nvPr/>
        </p:nvSpPr>
        <p:spPr>
          <a:xfrm>
            <a:off x="1739498" y="5132864"/>
            <a:ext cx="2826327" cy="13197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TE_AH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229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X1Y8-X1Y11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A9DC62D-FB59-D2ED-2C0E-E97F34ED196B}"/>
              </a:ext>
            </a:extLst>
          </p:cNvPr>
          <p:cNvSpPr/>
          <p:nvPr/>
        </p:nvSpPr>
        <p:spPr>
          <a:xfrm>
            <a:off x="1739498" y="6717024"/>
            <a:ext cx="2826327" cy="13197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DR_SP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GTY Quad 130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X0Y12-X0Y15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9281D74-E4A1-2148-3AC3-059231210C2B}"/>
              </a:ext>
            </a:extLst>
          </p:cNvPr>
          <p:cNvSpPr/>
          <p:nvPr/>
        </p:nvSpPr>
        <p:spPr>
          <a:xfrm>
            <a:off x="5275239" y="3469724"/>
            <a:ext cx="2140528" cy="14227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5999CB1-EB99-E12A-CF24-D7E01600CE65}"/>
              </a:ext>
            </a:extLst>
          </p:cNvPr>
          <p:cNvSpPr/>
          <p:nvPr/>
        </p:nvSpPr>
        <p:spPr>
          <a:xfrm>
            <a:off x="16081286" y="3469722"/>
            <a:ext cx="219792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BF_BUFF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910100-0520-F63A-15E6-234D287E87D1}"/>
              </a:ext>
            </a:extLst>
          </p:cNvPr>
          <p:cNvSpPr/>
          <p:nvPr/>
        </p:nvSpPr>
        <p:spPr>
          <a:xfrm>
            <a:off x="5274052" y="5133317"/>
            <a:ext cx="214052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920B294-2EE1-131D-7DCB-0D9E39C73C5E}"/>
              </a:ext>
            </a:extLst>
          </p:cNvPr>
          <p:cNvSpPr/>
          <p:nvPr/>
        </p:nvSpPr>
        <p:spPr>
          <a:xfrm>
            <a:off x="8716973" y="3469723"/>
            <a:ext cx="3605645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BS_MUX_PORT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715B891-48B2-AED1-E937-5F366104347A}"/>
              </a:ext>
            </a:extLst>
          </p:cNvPr>
          <p:cNvSpPr/>
          <p:nvPr/>
        </p:nvSpPr>
        <p:spPr>
          <a:xfrm>
            <a:off x="16081286" y="6957372"/>
            <a:ext cx="2140528" cy="3801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BS_CFG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726F72-C6EF-66F7-A517-77C434960981}"/>
              </a:ext>
            </a:extLst>
          </p:cNvPr>
          <p:cNvSpPr/>
          <p:nvPr/>
        </p:nvSpPr>
        <p:spPr>
          <a:xfrm>
            <a:off x="18923442" y="3469722"/>
            <a:ext cx="2286679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BF_MAIN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BB712B2-7B9A-22A8-5397-71EDA346E59E}"/>
              </a:ext>
            </a:extLst>
          </p:cNvPr>
          <p:cNvSpPr/>
          <p:nvPr/>
        </p:nvSpPr>
        <p:spPr>
          <a:xfrm>
            <a:off x="21909241" y="3466139"/>
            <a:ext cx="586324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BS_FIR_WRAPPER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B2DECF2-A1D4-F3B2-44C6-50D8A0F39529}"/>
              </a:ext>
            </a:extLst>
          </p:cNvPr>
          <p:cNvSpPr/>
          <p:nvPr/>
        </p:nvSpPr>
        <p:spPr>
          <a:xfrm>
            <a:off x="38914840" y="7006536"/>
            <a:ext cx="2446390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BF_P2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228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X0Y16-X0Y19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DD85D39-2E4F-DCE3-03A1-A6CA2C111D34}"/>
              </a:ext>
            </a:extLst>
          </p:cNvPr>
          <p:cNvSpPr/>
          <p:nvPr/>
        </p:nvSpPr>
        <p:spPr>
          <a:xfrm>
            <a:off x="7189349" y="15466401"/>
            <a:ext cx="2635687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P1_BF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630158A-66AE-0123-C8A5-AC1873692CB1}"/>
              </a:ext>
            </a:extLst>
          </p:cNvPr>
          <p:cNvSpPr/>
          <p:nvPr/>
        </p:nvSpPr>
        <p:spPr>
          <a:xfrm>
            <a:off x="1428492" y="21855514"/>
            <a:ext cx="2580386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P2_BF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EC89279-44C9-CBB8-B3CC-BA4EFFA4C5F4}"/>
              </a:ext>
            </a:extLst>
          </p:cNvPr>
          <p:cNvSpPr/>
          <p:nvPr/>
        </p:nvSpPr>
        <p:spPr>
          <a:xfrm>
            <a:off x="14158127" y="15466401"/>
            <a:ext cx="250144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P1_RAM_32K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98890F4-68C3-EF6C-36FC-3F12D54F0D8D}"/>
              </a:ext>
            </a:extLst>
          </p:cNvPr>
          <p:cNvSpPr/>
          <p:nvPr/>
        </p:nvSpPr>
        <p:spPr>
          <a:xfrm>
            <a:off x="8457648" y="21834730"/>
            <a:ext cx="2634872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P2_RAM_DDC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E04634-C800-1C05-A5FF-E06739C44337}"/>
              </a:ext>
            </a:extLst>
          </p:cNvPr>
          <p:cNvSpPr/>
          <p:nvPr/>
        </p:nvSpPr>
        <p:spPr>
          <a:xfrm>
            <a:off x="17411239" y="15466401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3A162F4-AC31-7EDC-CB08-F12CD87A5723}"/>
              </a:ext>
            </a:extLst>
          </p:cNvPr>
          <p:cNvSpPr/>
          <p:nvPr/>
        </p:nvSpPr>
        <p:spPr>
          <a:xfrm>
            <a:off x="11981541" y="21834730"/>
            <a:ext cx="2374866" cy="63414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P2_MIXER</a:t>
            </a:r>
          </a:p>
          <a:p>
            <a:pPr algn="ctr"/>
            <a:endParaRPr lang="en-US" altLang="ko-KR" sz="4000" b="1">
              <a:solidFill>
                <a:schemeClr val="tx1"/>
              </a:solidFill>
            </a:endParaRP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COS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SIN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2E9C51-FDD5-1D02-17D5-610E04BC4720}"/>
              </a:ext>
            </a:extLst>
          </p:cNvPr>
          <p:cNvSpPr/>
          <p:nvPr/>
        </p:nvSpPr>
        <p:spPr>
          <a:xfrm>
            <a:off x="14823698" y="21834730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BS_FIR_DDC_WRAPPER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D857F2D-597B-D119-904A-FBDC83FEA49F}"/>
              </a:ext>
            </a:extLst>
          </p:cNvPr>
          <p:cNvSpPr/>
          <p:nvPr/>
        </p:nvSpPr>
        <p:spPr>
          <a:xfrm>
            <a:off x="14856965" y="2624343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BS_FIR_DDC_WRAPPER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DBC0BFF-6474-EB4F-F1CD-E7512BA8A0F7}"/>
              </a:ext>
            </a:extLst>
          </p:cNvPr>
          <p:cNvSpPr/>
          <p:nvPr/>
        </p:nvSpPr>
        <p:spPr>
          <a:xfrm>
            <a:off x="28306478" y="15439226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2F8E9A1-A50C-22EF-75A4-31E73E11EA7F}"/>
              </a:ext>
            </a:extLst>
          </p:cNvPr>
          <p:cNvSpPr/>
          <p:nvPr/>
        </p:nvSpPr>
        <p:spPr>
          <a:xfrm>
            <a:off x="17809496" y="2185551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89D37A2-7F8E-73B7-017B-000E3727C5D0}"/>
              </a:ext>
            </a:extLst>
          </p:cNvPr>
          <p:cNvSpPr/>
          <p:nvPr/>
        </p:nvSpPr>
        <p:spPr>
          <a:xfrm>
            <a:off x="29349187" y="2185551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D351082-09A5-28D9-10A7-2913A15EB49A}"/>
              </a:ext>
            </a:extLst>
          </p:cNvPr>
          <p:cNvSpPr/>
          <p:nvPr/>
        </p:nvSpPr>
        <p:spPr>
          <a:xfrm>
            <a:off x="17809496" y="2624343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77E4043-62BE-51E1-B9EC-7DC84ED233A0}"/>
              </a:ext>
            </a:extLst>
          </p:cNvPr>
          <p:cNvSpPr/>
          <p:nvPr/>
        </p:nvSpPr>
        <p:spPr>
          <a:xfrm>
            <a:off x="17690233" y="15880228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CC3AE02-0FB2-4C63-611B-AB5AF53287B4}"/>
              </a:ext>
            </a:extLst>
          </p:cNvPr>
          <p:cNvSpPr/>
          <p:nvPr/>
        </p:nvSpPr>
        <p:spPr>
          <a:xfrm>
            <a:off x="18041630" y="1624280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92754E3-4783-B1BC-6EB6-45134A6A17CD}"/>
              </a:ext>
            </a:extLst>
          </p:cNvPr>
          <p:cNvSpPr/>
          <p:nvPr/>
        </p:nvSpPr>
        <p:spPr>
          <a:xfrm>
            <a:off x="18320624" y="1665663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15DF7E6-12FC-E81D-A407-417B7C92F724}"/>
              </a:ext>
            </a:extLst>
          </p:cNvPr>
          <p:cNvSpPr/>
          <p:nvPr/>
        </p:nvSpPr>
        <p:spPr>
          <a:xfrm>
            <a:off x="18657202" y="17027872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BS_RAM_32K</a:t>
            </a:r>
          </a:p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(32K)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1844597-CD5C-71F6-4D43-101C76535D9B}"/>
              </a:ext>
            </a:extLst>
          </p:cNvPr>
          <p:cNvSpPr/>
          <p:nvPr/>
        </p:nvSpPr>
        <p:spPr>
          <a:xfrm>
            <a:off x="18164173" y="22216705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76829B9-CA34-6448-22EA-62E276C1C535}"/>
              </a:ext>
            </a:extLst>
          </p:cNvPr>
          <p:cNvSpPr/>
          <p:nvPr/>
        </p:nvSpPr>
        <p:spPr>
          <a:xfrm>
            <a:off x="18164173" y="26604628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7B2952D-8DE0-505F-8FA4-5D31C68D2310}"/>
              </a:ext>
            </a:extLst>
          </p:cNvPr>
          <p:cNvSpPr/>
          <p:nvPr/>
        </p:nvSpPr>
        <p:spPr>
          <a:xfrm>
            <a:off x="18543531" y="22577896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A4E05DF-F6BE-E4EE-C312-0F8A39B7B134}"/>
              </a:ext>
            </a:extLst>
          </p:cNvPr>
          <p:cNvSpPr/>
          <p:nvPr/>
        </p:nvSpPr>
        <p:spPr>
          <a:xfrm>
            <a:off x="18543531" y="26965819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3D24193-48A5-1DB9-2C9E-BB0AA01401D8}"/>
              </a:ext>
            </a:extLst>
          </p:cNvPr>
          <p:cNvSpPr/>
          <p:nvPr/>
        </p:nvSpPr>
        <p:spPr>
          <a:xfrm>
            <a:off x="18966166" y="2293908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1463EE0-6141-79F6-4416-60FCF4D32EE6}"/>
              </a:ext>
            </a:extLst>
          </p:cNvPr>
          <p:cNvSpPr/>
          <p:nvPr/>
        </p:nvSpPr>
        <p:spPr>
          <a:xfrm>
            <a:off x="18966166" y="27327010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31FE082-2963-0F06-B866-BD2F4003C802}"/>
              </a:ext>
            </a:extLst>
          </p:cNvPr>
          <p:cNvSpPr/>
          <p:nvPr/>
        </p:nvSpPr>
        <p:spPr>
          <a:xfrm>
            <a:off x="19318972" y="23300278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BS_RAM_4K</a:t>
            </a:r>
          </a:p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(4K)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1EB2EA8-6893-22C5-9C28-78A841B809CE}"/>
              </a:ext>
            </a:extLst>
          </p:cNvPr>
          <p:cNvSpPr/>
          <p:nvPr/>
        </p:nvSpPr>
        <p:spPr>
          <a:xfrm>
            <a:off x="19318972" y="27688201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BS_RAM_4K</a:t>
            </a:r>
          </a:p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(4K)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02F56AA-D707-84F1-041B-D165BDF846BE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4532034" y="4181117"/>
            <a:ext cx="743205" cy="2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3E3E695-340C-1FAC-C1F6-A7172AA5545D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7415767" y="4179598"/>
            <a:ext cx="1317737" cy="15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72A3F5CE-3C51-FBFD-5D9D-A94645ECA27C}"/>
              </a:ext>
            </a:extLst>
          </p:cNvPr>
          <p:cNvCxnSpPr>
            <a:cxnSpLocks/>
            <a:stCxn id="201" idx="3"/>
            <a:endCxn id="39" idx="1"/>
          </p:cNvCxnSpPr>
          <p:nvPr/>
        </p:nvCxnSpPr>
        <p:spPr>
          <a:xfrm flipV="1">
            <a:off x="15099346" y="4436077"/>
            <a:ext cx="981940" cy="6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AAAFB95-8BF3-8D51-B242-D8665970D619}"/>
              </a:ext>
            </a:extLst>
          </p:cNvPr>
          <p:cNvCxnSpPr>
            <a:cxnSpLocks/>
          </p:cNvCxnSpPr>
          <p:nvPr/>
        </p:nvCxnSpPr>
        <p:spPr>
          <a:xfrm>
            <a:off x="12611132" y="4446387"/>
            <a:ext cx="3465786" cy="3377130"/>
          </a:xfrm>
          <a:prstGeom prst="bentConnector3">
            <a:avLst>
              <a:gd name="adj1" fmla="val 163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80142758-26B9-FC27-4EFC-EC7170431D18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18279206" y="4436077"/>
            <a:ext cx="6442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1EC583AF-5D49-B8BC-434B-2C3C99E7BF43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 flipV="1">
            <a:off x="21210121" y="4432494"/>
            <a:ext cx="699120" cy="35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77FC8379-C2D7-CDB6-FAE6-305B95CB399C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14401063" y="27209792"/>
            <a:ext cx="45590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3721C4D-342A-ACC2-2135-7A8097C40025}"/>
              </a:ext>
            </a:extLst>
          </p:cNvPr>
          <p:cNvCxnSpPr>
            <a:cxnSpLocks/>
            <a:stCxn id="74" idx="3"/>
            <a:endCxn id="83" idx="1"/>
          </p:cNvCxnSpPr>
          <p:nvPr/>
        </p:nvCxnSpPr>
        <p:spPr>
          <a:xfrm>
            <a:off x="16997493" y="27209792"/>
            <a:ext cx="8120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9546C8AD-0842-0E2D-5C8D-CE4EC796E69F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27772481" y="4427135"/>
            <a:ext cx="2340038" cy="53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63684B4-04E4-4E0E-8D4C-AFFE5932F102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9825036" y="16404549"/>
            <a:ext cx="1530390" cy="282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99E30A3-54ED-53BD-7940-DED7C62F6ADD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14356407" y="22801085"/>
            <a:ext cx="46729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4C908786-174D-81E3-2397-613EC9454E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66409" y="24661393"/>
            <a:ext cx="4398316" cy="69848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E551CEA2-D52E-0F2A-EDAB-1D84BAB5519E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0850729" y="16405581"/>
            <a:ext cx="784406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D040435C-3C98-D3A8-CB89-5950F4B106F5}"/>
              </a:ext>
            </a:extLst>
          </p:cNvPr>
          <p:cNvCxnSpPr>
            <a:cxnSpLocks/>
            <a:stCxn id="58" idx="3"/>
            <a:endCxn id="203" idx="1"/>
          </p:cNvCxnSpPr>
          <p:nvPr/>
        </p:nvCxnSpPr>
        <p:spPr>
          <a:xfrm>
            <a:off x="4008878" y="22821869"/>
            <a:ext cx="1646069" cy="10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8509C92C-E213-6F78-E718-A6C22E988664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>
            <a:off x="16659570" y="16432756"/>
            <a:ext cx="7516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5ADB98E3-01F5-7812-93FA-6580A064406C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11092520" y="22801084"/>
            <a:ext cx="80361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9DC491E9-7C9A-FFE9-ECBB-8A3348AD6F00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27842907" y="16405581"/>
            <a:ext cx="463571" cy="1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B6BF2C45-C75F-E1E6-3A00-4EA3D8CC06E8}"/>
              </a:ext>
            </a:extLst>
          </p:cNvPr>
          <p:cNvCxnSpPr>
            <a:cxnSpLocks/>
            <a:stCxn id="71" idx="3"/>
            <a:endCxn id="80" idx="1"/>
          </p:cNvCxnSpPr>
          <p:nvPr/>
        </p:nvCxnSpPr>
        <p:spPr>
          <a:xfrm>
            <a:off x="16964226" y="22801085"/>
            <a:ext cx="845270" cy="20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C93FA789-F44F-2016-EC99-7261F4A6F19D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29022371" y="22821869"/>
            <a:ext cx="3268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DAFAB1A6-2256-BE1F-DCC1-EC8DC204AA6D}"/>
              </a:ext>
            </a:extLst>
          </p:cNvPr>
          <p:cNvCxnSpPr>
            <a:cxnSpLocks/>
            <a:endCxn id="122" idx="3"/>
          </p:cNvCxnSpPr>
          <p:nvPr/>
        </p:nvCxnSpPr>
        <p:spPr>
          <a:xfrm rot="10800000" flipV="1">
            <a:off x="10764158" y="9410316"/>
            <a:ext cx="5224042" cy="1747895"/>
          </a:xfrm>
          <a:prstGeom prst="bentConnector3">
            <a:avLst>
              <a:gd name="adj1" fmla="val 2439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04A0DCC2-67D0-F6F6-6D51-594B5B952E95}"/>
              </a:ext>
            </a:extLst>
          </p:cNvPr>
          <p:cNvSpPr txBox="1"/>
          <p:nvPr/>
        </p:nvSpPr>
        <p:spPr>
          <a:xfrm>
            <a:off x="18723671" y="6767785"/>
            <a:ext cx="4081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sel_fir_coe (BF1,BF2,LPF)</a:t>
            </a:r>
            <a:endParaRPr lang="ko-KR" altLang="en-US" sz="2400" b="1"/>
          </a:p>
        </p:txBody>
      </p:sp>
      <p:cxnSp>
        <p:nvCxnSpPr>
          <p:cNvPr id="195" name="연결선: 꺾임 194">
            <a:extLst>
              <a:ext uri="{FF2B5EF4-FFF2-40B4-BE49-F238E27FC236}">
                <a16:creationId xmlns:a16="http://schemas.microsoft.com/office/drawing/2014/main" id="{9386D178-0666-21DA-3FD9-A200A5D7CC8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204008" y="4418927"/>
            <a:ext cx="10458347" cy="5236154"/>
          </a:xfrm>
          <a:prstGeom prst="bentConnector3">
            <a:avLst>
              <a:gd name="adj1" fmla="val -39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E1EFEAD2-DE06-3A95-0758-4FCB3BD63688}"/>
              </a:ext>
            </a:extLst>
          </p:cNvPr>
          <p:cNvSpPr txBox="1"/>
          <p:nvPr/>
        </p:nvSpPr>
        <p:spPr>
          <a:xfrm>
            <a:off x="18177187" y="9212156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M_RD_BF_BEAM_FIR</a:t>
            </a:r>
            <a:endParaRPr lang="ko-KR" altLang="en-US" sz="2400" b="1"/>
          </a:p>
        </p:txBody>
      </p:sp>
      <p:cxnSp>
        <p:nvCxnSpPr>
          <p:cNvPr id="217" name="직선 화살표 연결선 171">
            <a:extLst>
              <a:ext uri="{FF2B5EF4-FFF2-40B4-BE49-F238E27FC236}">
                <a16:creationId xmlns:a16="http://schemas.microsoft.com/office/drawing/2014/main" id="{DCA21505-EA9F-4291-87FF-20E5AD74A8A1}"/>
              </a:ext>
            </a:extLst>
          </p:cNvPr>
          <p:cNvCxnSpPr>
            <a:cxnSpLocks/>
            <a:endCxn id="41" idx="1"/>
          </p:cNvCxnSpPr>
          <p:nvPr/>
        </p:nvCxnSpPr>
        <p:spPr>
          <a:xfrm rot="5400000" flipH="1" flipV="1">
            <a:off x="7508340" y="4621365"/>
            <a:ext cx="1393920" cy="102334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171">
            <a:extLst>
              <a:ext uri="{FF2B5EF4-FFF2-40B4-BE49-F238E27FC236}">
                <a16:creationId xmlns:a16="http://schemas.microsoft.com/office/drawing/2014/main" id="{4065B15F-DA20-A045-5F03-7E5AD96EC8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436027" y="24632501"/>
            <a:ext cx="4408707" cy="745874"/>
          </a:xfrm>
          <a:prstGeom prst="bentConnector3">
            <a:avLst>
              <a:gd name="adj1" fmla="val 16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A74AAFE8-1941-AB17-7445-C6E0CC2DB0C9}"/>
              </a:ext>
            </a:extLst>
          </p:cNvPr>
          <p:cNvSpPr/>
          <p:nvPr/>
        </p:nvSpPr>
        <p:spPr>
          <a:xfrm>
            <a:off x="37983265" y="16644090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P1_AH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84A2B80B-274E-43C2-EBAF-F880161EFCB8}"/>
              </a:ext>
            </a:extLst>
          </p:cNvPr>
          <p:cNvSpPr/>
          <p:nvPr/>
        </p:nvSpPr>
        <p:spPr>
          <a:xfrm>
            <a:off x="36172270" y="25981774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P2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31CB7215-E0F3-5866-96E9-E0D3B6DDC644}"/>
              </a:ext>
            </a:extLst>
          </p:cNvPr>
          <p:cNvSpPr/>
          <p:nvPr/>
        </p:nvSpPr>
        <p:spPr>
          <a:xfrm>
            <a:off x="36234571" y="9036802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AH_P1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F7A44A6F-516A-B51A-9F62-1B5DD01E0E3D}"/>
              </a:ext>
            </a:extLst>
          </p:cNvPr>
          <p:cNvSpPr/>
          <p:nvPr/>
        </p:nvSpPr>
        <p:spPr>
          <a:xfrm>
            <a:off x="36234571" y="11444196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AH_P2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31A2C4BB-0981-13FA-AA88-2F22B83A4B78}"/>
              </a:ext>
            </a:extLst>
          </p:cNvPr>
          <p:cNvSpPr/>
          <p:nvPr/>
        </p:nvSpPr>
        <p:spPr>
          <a:xfrm>
            <a:off x="21210422" y="1055970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60" name="연결선: 꺾임 259">
            <a:extLst>
              <a:ext uri="{FF2B5EF4-FFF2-40B4-BE49-F238E27FC236}">
                <a16:creationId xmlns:a16="http://schemas.microsoft.com/office/drawing/2014/main" id="{D8317E21-C974-1BA6-14B7-C3DBEFD8B4C6}"/>
              </a:ext>
            </a:extLst>
          </p:cNvPr>
          <p:cNvCxnSpPr>
            <a:cxnSpLocks/>
            <a:stCxn id="259" idx="1"/>
          </p:cNvCxnSpPr>
          <p:nvPr/>
        </p:nvCxnSpPr>
        <p:spPr>
          <a:xfrm rot="10800000">
            <a:off x="18279208" y="10164119"/>
            <a:ext cx="2931214" cy="1361941"/>
          </a:xfrm>
          <a:prstGeom prst="bentConnector3">
            <a:avLst>
              <a:gd name="adj1" fmla="val 8862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08AA47F6-9534-514E-F2B7-06E0F904D24E}"/>
              </a:ext>
            </a:extLst>
          </p:cNvPr>
          <p:cNvSpPr/>
          <p:nvPr/>
        </p:nvSpPr>
        <p:spPr>
          <a:xfrm>
            <a:off x="35241580" y="16644089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67332905-0E15-82B5-2717-6ABD3048F5AF}"/>
              </a:ext>
            </a:extLst>
          </p:cNvPr>
          <p:cNvSpPr/>
          <p:nvPr/>
        </p:nvSpPr>
        <p:spPr>
          <a:xfrm>
            <a:off x="33378110" y="2599216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5B9E0E21-A7F3-0053-90AB-74C29A050295}"/>
              </a:ext>
            </a:extLst>
          </p:cNvPr>
          <p:cNvSpPr/>
          <p:nvPr/>
        </p:nvSpPr>
        <p:spPr>
          <a:xfrm>
            <a:off x="33477927" y="9043891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CA5F6A11-46E5-B203-0058-FB0D77E94A97}"/>
              </a:ext>
            </a:extLst>
          </p:cNvPr>
          <p:cNvSpPr/>
          <p:nvPr/>
        </p:nvSpPr>
        <p:spPr>
          <a:xfrm>
            <a:off x="33440412" y="11451283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70" name="연결선: 꺾임 269">
            <a:extLst>
              <a:ext uri="{FF2B5EF4-FFF2-40B4-BE49-F238E27FC236}">
                <a16:creationId xmlns:a16="http://schemas.microsoft.com/office/drawing/2014/main" id="{C47740D5-2073-A4CF-FCE2-E0D4BEB9272E}"/>
              </a:ext>
            </a:extLst>
          </p:cNvPr>
          <p:cNvCxnSpPr>
            <a:cxnSpLocks/>
            <a:stCxn id="256" idx="1"/>
            <a:endCxn id="268" idx="3"/>
          </p:cNvCxnSpPr>
          <p:nvPr/>
        </p:nvCxnSpPr>
        <p:spPr>
          <a:xfrm flipH="1">
            <a:off x="35618455" y="10003157"/>
            <a:ext cx="616116" cy="70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연결선: 꺾임 269">
            <a:extLst>
              <a:ext uri="{FF2B5EF4-FFF2-40B4-BE49-F238E27FC236}">
                <a16:creationId xmlns:a16="http://schemas.microsoft.com/office/drawing/2014/main" id="{FF4DAE55-E7F4-55FA-1F1C-1A3B146710C5}"/>
              </a:ext>
            </a:extLst>
          </p:cNvPr>
          <p:cNvCxnSpPr>
            <a:cxnSpLocks/>
            <a:stCxn id="257" idx="1"/>
            <a:endCxn id="269" idx="3"/>
          </p:cNvCxnSpPr>
          <p:nvPr/>
        </p:nvCxnSpPr>
        <p:spPr>
          <a:xfrm flipH="1">
            <a:off x="35580940" y="12410551"/>
            <a:ext cx="653631" cy="7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화살표 연결선 285">
            <a:extLst>
              <a:ext uri="{FF2B5EF4-FFF2-40B4-BE49-F238E27FC236}">
                <a16:creationId xmlns:a16="http://schemas.microsoft.com/office/drawing/2014/main" id="{CF27716A-A771-1A30-F84C-D3678E2B161B}"/>
              </a:ext>
            </a:extLst>
          </p:cNvPr>
          <p:cNvCxnSpPr>
            <a:cxnSpLocks/>
            <a:stCxn id="266" idx="3"/>
          </p:cNvCxnSpPr>
          <p:nvPr/>
        </p:nvCxnSpPr>
        <p:spPr>
          <a:xfrm>
            <a:off x="35518638" y="26958522"/>
            <a:ext cx="617557" cy="28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3976342-79E6-2E91-0C54-9A88BBFFB5A4}"/>
              </a:ext>
            </a:extLst>
          </p:cNvPr>
          <p:cNvSpPr txBox="1"/>
          <p:nvPr/>
        </p:nvSpPr>
        <p:spPr>
          <a:xfrm rot="10800000" flipH="1" flipV="1">
            <a:off x="15970159" y="689353"/>
            <a:ext cx="13124385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/>
              <a:t>Simple Data Flow Chart (v11)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FD82AF-15A3-6CC6-661C-708A8B479113}"/>
              </a:ext>
            </a:extLst>
          </p:cNvPr>
          <p:cNvSpPr/>
          <p:nvPr/>
        </p:nvSpPr>
        <p:spPr>
          <a:xfrm>
            <a:off x="17133244" y="12109400"/>
            <a:ext cx="2517834" cy="7660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 &amp; RESET &amp; CONTROL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DIP_SW &amp; LED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E85A7B41-A6F9-65DA-8519-1199B902A104}"/>
              </a:ext>
            </a:extLst>
          </p:cNvPr>
          <p:cNvSpPr/>
          <p:nvPr/>
        </p:nvSpPr>
        <p:spPr>
          <a:xfrm>
            <a:off x="32719913" y="3474769"/>
            <a:ext cx="1349446" cy="50629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BS_BEAM</a:t>
            </a:r>
          </a:p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(100K)</a:t>
            </a:r>
          </a:p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(2:1)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8D44B4-811F-82CC-8769-768ED4248532}"/>
              </a:ext>
            </a:extLst>
          </p:cNvPr>
          <p:cNvSpPr/>
          <p:nvPr/>
        </p:nvSpPr>
        <p:spPr>
          <a:xfrm>
            <a:off x="22354494" y="21855514"/>
            <a:ext cx="6615335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BS_FFT_4K_WRAPPER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6BC8137-77D8-2233-245F-95F055506FB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1352421" y="22811476"/>
            <a:ext cx="1002073" cy="10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817D87-2620-7C10-67D5-E7B67E40CF58}"/>
              </a:ext>
            </a:extLst>
          </p:cNvPr>
          <p:cNvSpPr/>
          <p:nvPr/>
        </p:nvSpPr>
        <p:spPr>
          <a:xfrm>
            <a:off x="21635135" y="15439227"/>
            <a:ext cx="623454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BS_FFT_32K_WRAPPER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D0EC625-0ECE-59B2-B043-D1B66CFF8C8F}"/>
              </a:ext>
            </a:extLst>
          </p:cNvPr>
          <p:cNvSpPr/>
          <p:nvPr/>
        </p:nvSpPr>
        <p:spPr>
          <a:xfrm>
            <a:off x="22760224" y="17644053"/>
            <a:ext cx="649260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CLK &amp; RESET &amp; CONTROL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DIP_SW &amp; LED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E17DEE6-248B-0769-AAB3-EC8070831F8D}"/>
              </a:ext>
            </a:extLst>
          </p:cNvPr>
          <p:cNvSpPr/>
          <p:nvPr/>
        </p:nvSpPr>
        <p:spPr>
          <a:xfrm>
            <a:off x="24333999" y="27078456"/>
            <a:ext cx="649260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CLK &amp; RESET &amp; CONTROL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DIP_SW &amp; LED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9FDB9411-73E7-F7ED-9646-94E25ECE4AB0}"/>
              </a:ext>
            </a:extLst>
          </p:cNvPr>
          <p:cNvCxnSpPr>
            <a:cxnSpLocks/>
          </p:cNvCxnSpPr>
          <p:nvPr/>
        </p:nvCxnSpPr>
        <p:spPr>
          <a:xfrm rot="10800000">
            <a:off x="10054754" y="5402433"/>
            <a:ext cx="5923056" cy="3390964"/>
          </a:xfrm>
          <a:prstGeom prst="bentConnector3">
            <a:avLst>
              <a:gd name="adj1" fmla="val 9982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E31BBB67-B818-1C52-E1FB-E216EB14281F}"/>
              </a:ext>
            </a:extLst>
          </p:cNvPr>
          <p:cNvSpPr txBox="1"/>
          <p:nvPr/>
        </p:nvSpPr>
        <p:spPr>
          <a:xfrm>
            <a:off x="10095895" y="8369724"/>
            <a:ext cx="555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enable_sel_port (1 downto 0) and sel_ch </a:t>
            </a:r>
            <a:endParaRPr lang="ko-KR" altLang="en-US" sz="2400" b="1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B716DDD-4FFF-5998-51FD-223AAE1F68BC}"/>
              </a:ext>
            </a:extLst>
          </p:cNvPr>
          <p:cNvSpPr txBox="1"/>
          <p:nvPr/>
        </p:nvSpPr>
        <p:spPr>
          <a:xfrm>
            <a:off x="15196920" y="3853774"/>
            <a:ext cx="80440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37ch</a:t>
            </a:r>
            <a:endParaRPr lang="ko-KR" altLang="en-US" sz="2400" b="1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793C727-5B84-F823-F7A0-F29B4288615F}"/>
              </a:ext>
            </a:extLst>
          </p:cNvPr>
          <p:cNvSpPr txBox="1"/>
          <p:nvPr/>
        </p:nvSpPr>
        <p:spPr>
          <a:xfrm>
            <a:off x="27856350" y="3454347"/>
            <a:ext cx="152384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35b/10u</a:t>
            </a:r>
            <a:endParaRPr lang="ko-KR" altLang="en-US" sz="2400" b="1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926081D-C993-BA4A-E0CF-2775B981BE30}"/>
              </a:ext>
            </a:extLst>
          </p:cNvPr>
          <p:cNvSpPr txBox="1"/>
          <p:nvPr/>
        </p:nvSpPr>
        <p:spPr>
          <a:xfrm>
            <a:off x="38011122" y="3389117"/>
            <a:ext cx="80281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92E27CC-708D-BF23-65D2-2F75F818D29F}"/>
              </a:ext>
            </a:extLst>
          </p:cNvPr>
          <p:cNvSpPr txBox="1"/>
          <p:nvPr/>
        </p:nvSpPr>
        <p:spPr>
          <a:xfrm>
            <a:off x="38004297" y="6396882"/>
            <a:ext cx="751817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298D085-A206-C1C7-1AAE-675DAA42440E}"/>
              </a:ext>
            </a:extLst>
          </p:cNvPr>
          <p:cNvSpPr txBox="1"/>
          <p:nvPr/>
        </p:nvSpPr>
        <p:spPr>
          <a:xfrm>
            <a:off x="10058359" y="14934972"/>
            <a:ext cx="114097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2D4DF57-54E9-681F-A6DE-144C0749E38E}"/>
              </a:ext>
            </a:extLst>
          </p:cNvPr>
          <p:cNvSpPr txBox="1"/>
          <p:nvPr/>
        </p:nvSpPr>
        <p:spPr>
          <a:xfrm>
            <a:off x="4187152" y="21387851"/>
            <a:ext cx="114097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766CB2BA-B64B-55A6-C97F-89280BFF9100}"/>
              </a:ext>
            </a:extLst>
          </p:cNvPr>
          <p:cNvSpPr/>
          <p:nvPr/>
        </p:nvSpPr>
        <p:spPr>
          <a:xfrm>
            <a:off x="13087360" y="3476507"/>
            <a:ext cx="2011986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BF_RAM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7C7815CF-2FE0-1912-1907-FD080E017E0E}"/>
              </a:ext>
            </a:extLst>
          </p:cNvPr>
          <p:cNvCxnSpPr>
            <a:cxnSpLocks/>
          </p:cNvCxnSpPr>
          <p:nvPr/>
        </p:nvCxnSpPr>
        <p:spPr>
          <a:xfrm>
            <a:off x="12381572" y="4436076"/>
            <a:ext cx="6442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07">
            <a:extLst>
              <a:ext uri="{FF2B5EF4-FFF2-40B4-BE49-F238E27FC236}">
                <a16:creationId xmlns:a16="http://schemas.microsoft.com/office/drawing/2014/main" id="{E271ABBF-88D9-62BB-AA18-35F6E25512B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025861" y="11461901"/>
            <a:ext cx="1759399" cy="491981"/>
          </a:xfrm>
          <a:prstGeom prst="bentConnector3">
            <a:avLst>
              <a:gd name="adj1" fmla="val 1345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E76F3577-E223-7102-579A-B6A7CE6392D9}"/>
              </a:ext>
            </a:extLst>
          </p:cNvPr>
          <p:cNvSpPr txBox="1"/>
          <p:nvPr/>
        </p:nvSpPr>
        <p:spPr>
          <a:xfrm>
            <a:off x="15199033" y="10899220"/>
            <a:ext cx="164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dip_sw</a:t>
            </a:r>
            <a:endParaRPr lang="ko-KR" altLang="en-US" sz="24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38FF5F-FC28-7169-14F5-8BFDA1C4B072}"/>
              </a:ext>
            </a:extLst>
          </p:cNvPr>
          <p:cNvSpPr txBox="1"/>
          <p:nvPr/>
        </p:nvSpPr>
        <p:spPr>
          <a:xfrm>
            <a:off x="26934064" y="6265868"/>
            <a:ext cx="1559406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35b/10u</a:t>
            </a:r>
            <a:endParaRPr lang="ko-KR" altLang="en-US" sz="240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EE42D4-778F-BAC9-23BB-2ED265CC836B}"/>
              </a:ext>
            </a:extLst>
          </p:cNvPr>
          <p:cNvSpPr txBox="1"/>
          <p:nvPr/>
        </p:nvSpPr>
        <p:spPr>
          <a:xfrm>
            <a:off x="18319930" y="10888619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M_AXIS_PS_2_BF</a:t>
            </a:r>
            <a:endParaRPr lang="ko-KR" altLang="en-US" sz="24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B7F721-702F-E292-A57B-A9B390E6AFD6}"/>
              </a:ext>
            </a:extLst>
          </p:cNvPr>
          <p:cNvSpPr txBox="1"/>
          <p:nvPr/>
        </p:nvSpPr>
        <p:spPr>
          <a:xfrm>
            <a:off x="11856927" y="12293100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M_AXIS_BF_DATA_DR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F32CA79-F75D-D5D4-902A-BCCEF294E08E}"/>
              </a:ext>
            </a:extLst>
          </p:cNvPr>
          <p:cNvSpPr txBox="1"/>
          <p:nvPr/>
        </p:nvSpPr>
        <p:spPr>
          <a:xfrm>
            <a:off x="27271372" y="3887617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M_AXIS_FIR_BF</a:t>
            </a:r>
            <a:endParaRPr lang="ko-KR" altLang="en-US" sz="2400" b="1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4FC09A3-B9E8-C728-F2F0-89F8B8D2A2F2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7414580" y="5792960"/>
            <a:ext cx="278510" cy="2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03720D09-90E0-933A-3AAE-D7A98D6E687E}"/>
              </a:ext>
            </a:extLst>
          </p:cNvPr>
          <p:cNvSpPr txBox="1"/>
          <p:nvPr/>
        </p:nvSpPr>
        <p:spPr>
          <a:xfrm>
            <a:off x="12630388" y="7320015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M_AXIS_EXT_DATA</a:t>
            </a: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DBAF105D-91F2-E568-E960-58FE280AA896}"/>
              </a:ext>
            </a:extLst>
          </p:cNvPr>
          <p:cNvCxnSpPr>
            <a:cxnSpLocks/>
          </p:cNvCxnSpPr>
          <p:nvPr/>
        </p:nvCxnSpPr>
        <p:spPr>
          <a:xfrm flipH="1">
            <a:off x="11573603" y="14793756"/>
            <a:ext cx="30291" cy="3249791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3E403037-A53C-105F-228A-52D2E766A618}"/>
              </a:ext>
            </a:extLst>
          </p:cNvPr>
          <p:cNvCxnSpPr>
            <a:cxnSpLocks/>
          </p:cNvCxnSpPr>
          <p:nvPr/>
        </p:nvCxnSpPr>
        <p:spPr>
          <a:xfrm flipH="1">
            <a:off x="34397538" y="25379439"/>
            <a:ext cx="30462" cy="3268167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5AB7571D-3E58-AE84-3334-07FCACFB5660}"/>
              </a:ext>
            </a:extLst>
          </p:cNvPr>
          <p:cNvCxnSpPr>
            <a:cxnSpLocks/>
          </p:cNvCxnSpPr>
          <p:nvPr/>
        </p:nvCxnSpPr>
        <p:spPr>
          <a:xfrm flipH="1">
            <a:off x="35353191" y="3144172"/>
            <a:ext cx="104872" cy="11251273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C6740F8-F920-F894-AF7B-8395746BC6D0}"/>
              </a:ext>
            </a:extLst>
          </p:cNvPr>
          <p:cNvSpPr/>
          <p:nvPr/>
        </p:nvSpPr>
        <p:spPr>
          <a:xfrm>
            <a:off x="27425727" y="10217945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BS_UART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GC2AH(RX)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AH2GC(TX)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48EEB9A3-C0FD-033B-B538-6ADBF44CFD16}"/>
              </a:ext>
            </a:extLst>
          </p:cNvPr>
          <p:cNvCxnSpPr>
            <a:cxnSpLocks/>
            <a:stCxn id="186" idx="3"/>
            <a:endCxn id="44" idx="1"/>
          </p:cNvCxnSpPr>
          <p:nvPr/>
        </p:nvCxnSpPr>
        <p:spPr>
          <a:xfrm flipV="1">
            <a:off x="28632216" y="10664836"/>
            <a:ext cx="837390" cy="1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D3C17E94-FF5A-0C0D-85E1-8A5F99F053EB}"/>
              </a:ext>
            </a:extLst>
          </p:cNvPr>
          <p:cNvSpPr txBox="1"/>
          <p:nvPr/>
        </p:nvSpPr>
        <p:spPr>
          <a:xfrm rot="10800000" flipH="1" flipV="1">
            <a:off x="34914607" y="1271771"/>
            <a:ext cx="6706184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(XCZU15EG-ffvb1156-2-i)</a:t>
            </a:r>
          </a:p>
          <a:p>
            <a:pPr algn="ctr"/>
            <a:r>
              <a:rPr lang="en-US" altLang="ko-KR" sz="4000" b="1"/>
              <a:t>(XCZU6CG-ffvb1156-2-i)</a:t>
            </a:r>
            <a:endParaRPr lang="ko-KR" altLang="en-US" sz="40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4579B-6D3C-7E38-6597-DF7D11C8BD2B}"/>
              </a:ext>
            </a:extLst>
          </p:cNvPr>
          <p:cNvSpPr txBox="1"/>
          <p:nvPr/>
        </p:nvSpPr>
        <p:spPr>
          <a:xfrm>
            <a:off x="12098444" y="3854021"/>
            <a:ext cx="1086073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300B</a:t>
            </a:r>
            <a:endParaRPr lang="ko-KR" altLang="en-US" sz="2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6C38B9-39D9-0E11-FB0A-3AD25E20A9B2}"/>
              </a:ext>
            </a:extLst>
          </p:cNvPr>
          <p:cNvSpPr txBox="1"/>
          <p:nvPr/>
        </p:nvSpPr>
        <p:spPr>
          <a:xfrm>
            <a:off x="5788739" y="3035845"/>
            <a:ext cx="1086073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300B</a:t>
            </a:r>
          </a:p>
          <a:p>
            <a:pPr algn="ctr"/>
            <a:r>
              <a:rPr lang="en-US" altLang="ko-KR" sz="2400" b="1"/>
              <a:t>5u</a:t>
            </a:r>
            <a:endParaRPr lang="ko-KR" altLang="en-US" sz="24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C0D7BC-0A9F-05A8-D041-37DD68D3E956}"/>
              </a:ext>
            </a:extLst>
          </p:cNvPr>
          <p:cNvSpPr txBox="1"/>
          <p:nvPr/>
        </p:nvSpPr>
        <p:spPr>
          <a:xfrm>
            <a:off x="20379153" y="15413150"/>
            <a:ext cx="1140979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32K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81DDF4-10E5-EB45-AC1C-2B027D412314}"/>
              </a:ext>
            </a:extLst>
          </p:cNvPr>
          <p:cNvSpPr txBox="1"/>
          <p:nvPr/>
        </p:nvSpPr>
        <p:spPr>
          <a:xfrm>
            <a:off x="21022510" y="21654486"/>
            <a:ext cx="1140979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4K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46DA3-99A2-020F-F5B3-FCD18C1FAA74}"/>
              </a:ext>
            </a:extLst>
          </p:cNvPr>
          <p:cNvSpPr txBox="1"/>
          <p:nvPr/>
        </p:nvSpPr>
        <p:spPr>
          <a:xfrm>
            <a:off x="28301479" y="14608229"/>
            <a:ext cx="2334506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16K * 64 * 15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B1F786-BBA4-A6ED-4986-7C2819CB4609}"/>
              </a:ext>
            </a:extLst>
          </p:cNvPr>
          <p:cNvSpPr txBox="1"/>
          <p:nvPr/>
        </p:nvSpPr>
        <p:spPr>
          <a:xfrm>
            <a:off x="26015554" y="20972352"/>
            <a:ext cx="240767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4K * 64 * 15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73F44-74D4-AB84-6C7B-2C2E7A7C77C4}"/>
              </a:ext>
            </a:extLst>
          </p:cNvPr>
          <p:cNvSpPr txBox="1"/>
          <p:nvPr/>
        </p:nvSpPr>
        <p:spPr>
          <a:xfrm>
            <a:off x="24111185" y="14575818"/>
            <a:ext cx="162321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 dir beam (3 * 5 = 15)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BD63B4-830A-58EB-99ED-235395E3D7E7}"/>
              </a:ext>
            </a:extLst>
          </p:cNvPr>
          <p:cNvSpPr txBox="1"/>
          <p:nvPr/>
        </p:nvSpPr>
        <p:spPr>
          <a:xfrm>
            <a:off x="24222156" y="20994216"/>
            <a:ext cx="162321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 dir beam (3 * 5 = 15)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0B492C-DDF4-9D7C-1C35-F3F3E12215AE}"/>
              </a:ext>
            </a:extLst>
          </p:cNvPr>
          <p:cNvSpPr txBox="1"/>
          <p:nvPr/>
        </p:nvSpPr>
        <p:spPr>
          <a:xfrm>
            <a:off x="28722058" y="20956838"/>
            <a:ext cx="2407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480 MBPS</a:t>
            </a:r>
            <a:endParaRPr lang="ko-KR" altLang="en-US" sz="24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0C561E-9504-F976-D103-4864BA55BEA2}"/>
              </a:ext>
            </a:extLst>
          </p:cNvPr>
          <p:cNvSpPr txBox="1"/>
          <p:nvPr/>
        </p:nvSpPr>
        <p:spPr>
          <a:xfrm>
            <a:off x="31076630" y="14873573"/>
            <a:ext cx="2407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1920 MBPS</a:t>
            </a:r>
            <a:endParaRPr lang="ko-KR" altLang="en-US" sz="2400" b="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A34F46-9D6D-F222-31B2-9BF24FDA9FB5}"/>
              </a:ext>
            </a:extLst>
          </p:cNvPr>
          <p:cNvSpPr/>
          <p:nvPr/>
        </p:nvSpPr>
        <p:spPr>
          <a:xfrm>
            <a:off x="27421338" y="11308131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BS_UART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EH2AH(RX)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AH2EH(TX)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681650-8BD8-4233-1BEE-8A464004849A}"/>
              </a:ext>
            </a:extLst>
          </p:cNvPr>
          <p:cNvSpPr/>
          <p:nvPr/>
        </p:nvSpPr>
        <p:spPr>
          <a:xfrm>
            <a:off x="27423970" y="12364698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BS_UART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SP2SC(TX)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306065E-3D55-D6FE-F898-1728C10668AC}"/>
              </a:ext>
            </a:extLst>
          </p:cNvPr>
          <p:cNvSpPr/>
          <p:nvPr/>
        </p:nvSpPr>
        <p:spPr>
          <a:xfrm>
            <a:off x="29469606" y="10216038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MMIO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(PS)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3477F9-462F-84CA-A21B-270D508472B3}"/>
              </a:ext>
            </a:extLst>
          </p:cNvPr>
          <p:cNvSpPr/>
          <p:nvPr/>
        </p:nvSpPr>
        <p:spPr>
          <a:xfrm>
            <a:off x="29474794" y="11278577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MMIO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(PS)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1D05F3B-64E4-95FD-78A3-16C3837EF4C3}"/>
              </a:ext>
            </a:extLst>
          </p:cNvPr>
          <p:cNvSpPr/>
          <p:nvPr/>
        </p:nvSpPr>
        <p:spPr>
          <a:xfrm>
            <a:off x="29467462" y="12370239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MMIO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(PS)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2F8F02D-C185-E486-5B98-A09254628CF4}"/>
              </a:ext>
            </a:extLst>
          </p:cNvPr>
          <p:cNvCxnSpPr>
            <a:cxnSpLocks/>
          </p:cNvCxnSpPr>
          <p:nvPr/>
        </p:nvCxnSpPr>
        <p:spPr>
          <a:xfrm flipV="1">
            <a:off x="28623235" y="11723319"/>
            <a:ext cx="837390" cy="1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B726703-5C4B-219B-A521-6699B6CAF6A5}"/>
              </a:ext>
            </a:extLst>
          </p:cNvPr>
          <p:cNvCxnSpPr>
            <a:cxnSpLocks/>
          </p:cNvCxnSpPr>
          <p:nvPr/>
        </p:nvCxnSpPr>
        <p:spPr>
          <a:xfrm flipV="1">
            <a:off x="28623235" y="12782044"/>
            <a:ext cx="837390" cy="1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6FF2F23-00ED-AAD9-75E3-AC858C6E493F}"/>
              </a:ext>
            </a:extLst>
          </p:cNvPr>
          <p:cNvSpPr/>
          <p:nvPr/>
        </p:nvSpPr>
        <p:spPr>
          <a:xfrm>
            <a:off x="5262629" y="6721225"/>
            <a:ext cx="214052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0E40CF7-B292-CF09-C754-220BCA6D1EDB}"/>
              </a:ext>
            </a:extLst>
          </p:cNvPr>
          <p:cNvSpPr/>
          <p:nvPr/>
        </p:nvSpPr>
        <p:spPr>
          <a:xfrm>
            <a:off x="5251677" y="12069960"/>
            <a:ext cx="2140528" cy="1302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BS_ATX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FDC3518-6044-3DF2-01E9-3E732FC2DE88}"/>
              </a:ext>
            </a:extLst>
          </p:cNvPr>
          <p:cNvSpPr txBox="1"/>
          <p:nvPr/>
        </p:nvSpPr>
        <p:spPr>
          <a:xfrm>
            <a:off x="11460823" y="10728513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M_AXIS_BF_DATA_TE</a:t>
            </a:r>
            <a:endParaRPr lang="ko-KR" altLang="en-US" sz="2400" b="1"/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0E7E3978-9105-F18C-5FAF-E3A9ECD38D43}"/>
              </a:ext>
            </a:extLst>
          </p:cNvPr>
          <p:cNvCxnSpPr>
            <a:cxnSpLocks/>
          </p:cNvCxnSpPr>
          <p:nvPr/>
        </p:nvCxnSpPr>
        <p:spPr>
          <a:xfrm flipV="1">
            <a:off x="7396141" y="7430914"/>
            <a:ext cx="551362" cy="9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71">
            <a:extLst>
              <a:ext uri="{FF2B5EF4-FFF2-40B4-BE49-F238E27FC236}">
                <a16:creationId xmlns:a16="http://schemas.microsoft.com/office/drawing/2014/main" id="{3F0744C0-6EDB-6B68-4F3E-368E39F4A2B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78512" y="5783840"/>
            <a:ext cx="2701694" cy="691341"/>
          </a:xfrm>
          <a:prstGeom prst="bentConnector3">
            <a:avLst>
              <a:gd name="adj1" fmla="val 10029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64FB853C-B2D5-5243-5DCA-92BA6654C867}"/>
              </a:ext>
            </a:extLst>
          </p:cNvPr>
          <p:cNvCxnSpPr>
            <a:cxnSpLocks/>
          </p:cNvCxnSpPr>
          <p:nvPr/>
        </p:nvCxnSpPr>
        <p:spPr>
          <a:xfrm flipH="1">
            <a:off x="5358579" y="3142554"/>
            <a:ext cx="22528" cy="6856889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5A83C9C-64D8-1AE1-AD96-0B93174DC2C9}"/>
              </a:ext>
            </a:extLst>
          </p:cNvPr>
          <p:cNvSpPr txBox="1"/>
          <p:nvPr/>
        </p:nvSpPr>
        <p:spPr>
          <a:xfrm>
            <a:off x="8396270" y="5830349"/>
            <a:ext cx="13967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sel_port  </a:t>
            </a:r>
          </a:p>
          <a:p>
            <a:r>
              <a:rPr lang="en-US" altLang="ko-KR" sz="2400" b="1"/>
              <a:t>00 : sc</a:t>
            </a:r>
          </a:p>
          <a:p>
            <a:r>
              <a:rPr lang="en-US" altLang="ko-KR" sz="2400" b="1"/>
              <a:t>01 : te</a:t>
            </a:r>
          </a:p>
          <a:p>
            <a:r>
              <a:rPr lang="en-US" altLang="ko-KR" sz="2400" b="1"/>
              <a:t>10 : dr</a:t>
            </a:r>
          </a:p>
          <a:p>
            <a:r>
              <a:rPr lang="en-US" altLang="ko-KR" sz="2400" b="1"/>
              <a:t>11 : sim</a:t>
            </a:r>
          </a:p>
          <a:p>
            <a:endParaRPr lang="en-US" altLang="ko-KR" sz="2400" b="1"/>
          </a:p>
          <a:p>
            <a:r>
              <a:rPr lang="en-US" altLang="ko-KR" sz="2400" b="1"/>
              <a:t>sel_ch </a:t>
            </a:r>
          </a:p>
          <a:p>
            <a:r>
              <a:rPr lang="en-US" altLang="ko-KR" sz="2400" b="1"/>
              <a:t>0 : beam</a:t>
            </a:r>
          </a:p>
          <a:p>
            <a:r>
              <a:rPr lang="en-US" altLang="ko-KR" sz="2400" b="1"/>
              <a:t>1 : ch</a:t>
            </a:r>
            <a:endParaRPr lang="ko-KR" altLang="en-US" sz="2400" b="1"/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13C8C8AA-3FED-E653-DE9A-FDC342A2D4B2}"/>
              </a:ext>
            </a:extLst>
          </p:cNvPr>
          <p:cNvCxnSpPr>
            <a:cxnSpLocks/>
          </p:cNvCxnSpPr>
          <p:nvPr/>
        </p:nvCxnSpPr>
        <p:spPr>
          <a:xfrm flipV="1">
            <a:off x="18208340" y="5407252"/>
            <a:ext cx="5262026" cy="1835791"/>
          </a:xfrm>
          <a:prstGeom prst="bentConnector3">
            <a:avLst>
              <a:gd name="adj1" fmla="val 9996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83E3FE3-D40B-3AE9-D08F-0214FC3B7C0A}"/>
              </a:ext>
            </a:extLst>
          </p:cNvPr>
          <p:cNvCxnSpPr>
            <a:cxnSpLocks/>
          </p:cNvCxnSpPr>
          <p:nvPr/>
        </p:nvCxnSpPr>
        <p:spPr>
          <a:xfrm>
            <a:off x="7429977" y="8958314"/>
            <a:ext cx="7753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171">
            <a:extLst>
              <a:ext uri="{FF2B5EF4-FFF2-40B4-BE49-F238E27FC236}">
                <a16:creationId xmlns:a16="http://schemas.microsoft.com/office/drawing/2014/main" id="{FC56D128-3515-8C3F-1612-C4DDC1F811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46313" y="6811724"/>
            <a:ext cx="3877444" cy="457681"/>
          </a:xfrm>
          <a:prstGeom prst="bentConnector3">
            <a:avLst>
              <a:gd name="adj1" fmla="val 10011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506B47BC-E2F3-762A-331B-3DA754CD52D2}"/>
              </a:ext>
            </a:extLst>
          </p:cNvPr>
          <p:cNvCxnSpPr>
            <a:cxnSpLocks/>
          </p:cNvCxnSpPr>
          <p:nvPr/>
        </p:nvCxnSpPr>
        <p:spPr>
          <a:xfrm flipV="1">
            <a:off x="4544399" y="5603902"/>
            <a:ext cx="743205" cy="2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DB973354-D74A-5EE4-DE0D-42B694DDDDBA}"/>
              </a:ext>
            </a:extLst>
          </p:cNvPr>
          <p:cNvCxnSpPr>
            <a:cxnSpLocks/>
          </p:cNvCxnSpPr>
          <p:nvPr/>
        </p:nvCxnSpPr>
        <p:spPr>
          <a:xfrm flipV="1">
            <a:off x="4531624" y="7006536"/>
            <a:ext cx="743205" cy="2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1B4CD680-4440-C3FD-F5AC-3B83AF32C0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2240066" y="8388303"/>
            <a:ext cx="5067791" cy="421119"/>
          </a:xfrm>
          <a:prstGeom prst="bentConnector3">
            <a:avLst>
              <a:gd name="adj1" fmla="val 9995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15616C06-544F-0D1E-6972-E24CE3F2622E}"/>
              </a:ext>
            </a:extLst>
          </p:cNvPr>
          <p:cNvCxnSpPr>
            <a:cxnSpLocks/>
            <a:stCxn id="69" idx="1"/>
          </p:cNvCxnSpPr>
          <p:nvPr/>
        </p:nvCxnSpPr>
        <p:spPr>
          <a:xfrm flipH="1" flipV="1">
            <a:off x="4972023" y="11151788"/>
            <a:ext cx="283590" cy="6424"/>
          </a:xfrm>
          <a:prstGeom prst="straightConnector1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56">
            <a:extLst>
              <a:ext uri="{FF2B5EF4-FFF2-40B4-BE49-F238E27FC236}">
                <a16:creationId xmlns:a16="http://schemas.microsoft.com/office/drawing/2014/main" id="{D937E670-DED9-E44B-8A77-C89668B8EA9B}"/>
              </a:ext>
            </a:extLst>
          </p:cNvPr>
          <p:cNvCxnSpPr>
            <a:cxnSpLocks/>
          </p:cNvCxnSpPr>
          <p:nvPr/>
        </p:nvCxnSpPr>
        <p:spPr>
          <a:xfrm flipH="1">
            <a:off x="4757641" y="12597940"/>
            <a:ext cx="529963" cy="0"/>
          </a:xfrm>
          <a:prstGeom prst="straightConnector1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5054931B-5BD9-C26E-2916-4DD8FB6E408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71809" y="10008495"/>
            <a:ext cx="4988717" cy="255492"/>
          </a:xfrm>
          <a:prstGeom prst="bentConnector3">
            <a:avLst>
              <a:gd name="adj1" fmla="val 10006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2BD426D3-F091-D2D3-5141-6695BEA5C620}"/>
              </a:ext>
            </a:extLst>
          </p:cNvPr>
          <p:cNvSpPr/>
          <p:nvPr/>
        </p:nvSpPr>
        <p:spPr>
          <a:xfrm>
            <a:off x="1743779" y="8292966"/>
            <a:ext cx="2826326" cy="13192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SCB_GEN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7B4A88C8-0BB5-37DF-6B12-9B8E3F6A6F05}"/>
              </a:ext>
            </a:extLst>
          </p:cNvPr>
          <p:cNvCxnSpPr>
            <a:cxnSpLocks/>
            <a:stCxn id="212" idx="3"/>
            <a:endCxn id="75" idx="1"/>
          </p:cNvCxnSpPr>
          <p:nvPr/>
        </p:nvCxnSpPr>
        <p:spPr>
          <a:xfrm>
            <a:off x="4570105" y="8952609"/>
            <a:ext cx="692524" cy="57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6C438C43-DA59-901B-5111-C04B6B71467B}"/>
              </a:ext>
            </a:extLst>
          </p:cNvPr>
          <p:cNvSpPr/>
          <p:nvPr/>
        </p:nvSpPr>
        <p:spPr>
          <a:xfrm>
            <a:off x="18923391" y="5522650"/>
            <a:ext cx="2302520" cy="8825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BS_FIR_GEN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cxnSp>
        <p:nvCxnSpPr>
          <p:cNvPr id="222" name="직선 화살표 연결선 171">
            <a:extLst>
              <a:ext uri="{FF2B5EF4-FFF2-40B4-BE49-F238E27FC236}">
                <a16:creationId xmlns:a16="http://schemas.microsoft.com/office/drawing/2014/main" id="{02CC303A-F2E7-224C-B2E9-276E95DAA6C7}"/>
              </a:ext>
            </a:extLst>
          </p:cNvPr>
          <p:cNvCxnSpPr>
            <a:cxnSpLocks/>
            <a:stCxn id="221" idx="3"/>
          </p:cNvCxnSpPr>
          <p:nvPr/>
        </p:nvCxnSpPr>
        <p:spPr>
          <a:xfrm flipV="1">
            <a:off x="21225911" y="4463416"/>
            <a:ext cx="338134" cy="150050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12B23302-D852-AE47-C21A-6076CB8D543E}"/>
              </a:ext>
            </a:extLst>
          </p:cNvPr>
          <p:cNvCxnSpPr>
            <a:cxnSpLocks/>
          </p:cNvCxnSpPr>
          <p:nvPr/>
        </p:nvCxnSpPr>
        <p:spPr>
          <a:xfrm>
            <a:off x="21225911" y="6233880"/>
            <a:ext cx="22444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109">
            <a:extLst>
              <a:ext uri="{FF2B5EF4-FFF2-40B4-BE49-F238E27FC236}">
                <a16:creationId xmlns:a16="http://schemas.microsoft.com/office/drawing/2014/main" id="{E917207E-9004-D45D-9188-2151A24003E6}"/>
              </a:ext>
            </a:extLst>
          </p:cNvPr>
          <p:cNvCxnSpPr>
            <a:cxnSpLocks/>
          </p:cNvCxnSpPr>
          <p:nvPr/>
        </p:nvCxnSpPr>
        <p:spPr>
          <a:xfrm flipV="1">
            <a:off x="12662718" y="6700309"/>
            <a:ext cx="17449801" cy="398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E1C6AE48-6226-7F82-D8F7-DE83E7E5DFCD}"/>
              </a:ext>
            </a:extLst>
          </p:cNvPr>
          <p:cNvSpPr txBox="1"/>
          <p:nvPr/>
        </p:nvSpPr>
        <p:spPr>
          <a:xfrm>
            <a:off x="12692533" y="6241600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M_AXIS_EXT_DATA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AC3FB91-D9ED-C211-3DC4-2B433BC6754D}"/>
              </a:ext>
            </a:extLst>
          </p:cNvPr>
          <p:cNvSpPr txBox="1"/>
          <p:nvPr/>
        </p:nvSpPr>
        <p:spPr>
          <a:xfrm>
            <a:off x="23433181" y="6241530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S_AXIS_BS_EXT_DATA</a:t>
            </a:r>
          </a:p>
        </p:txBody>
      </p: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CCCDA59D-FAC2-F7E4-6E30-8D514DA1CF7A}"/>
              </a:ext>
            </a:extLst>
          </p:cNvPr>
          <p:cNvCxnSpPr>
            <a:cxnSpLocks/>
          </p:cNvCxnSpPr>
          <p:nvPr/>
        </p:nvCxnSpPr>
        <p:spPr>
          <a:xfrm flipV="1">
            <a:off x="18209327" y="7630367"/>
            <a:ext cx="14499495" cy="58498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화살표 연결선 109">
            <a:extLst>
              <a:ext uri="{FF2B5EF4-FFF2-40B4-BE49-F238E27FC236}">
                <a16:creationId xmlns:a16="http://schemas.microsoft.com/office/drawing/2014/main" id="{743F7000-2603-13C5-7A45-E342B77F534A}"/>
              </a:ext>
            </a:extLst>
          </p:cNvPr>
          <p:cNvCxnSpPr>
            <a:cxnSpLocks/>
          </p:cNvCxnSpPr>
          <p:nvPr/>
        </p:nvCxnSpPr>
        <p:spPr>
          <a:xfrm>
            <a:off x="16345040" y="14790205"/>
            <a:ext cx="5942166" cy="636271"/>
          </a:xfrm>
          <a:prstGeom prst="bentConnector3">
            <a:avLst>
              <a:gd name="adj1" fmla="val 9979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0DC8DC0C-2536-407F-52B0-0D01F1E8CF53}"/>
              </a:ext>
            </a:extLst>
          </p:cNvPr>
          <p:cNvCxnSpPr>
            <a:cxnSpLocks/>
          </p:cNvCxnSpPr>
          <p:nvPr/>
        </p:nvCxnSpPr>
        <p:spPr>
          <a:xfrm flipV="1">
            <a:off x="16355562" y="14748383"/>
            <a:ext cx="0" cy="7008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68B22DCA-FC23-BFA5-914A-19B2FFB15284}"/>
              </a:ext>
            </a:extLst>
          </p:cNvPr>
          <p:cNvSpPr txBox="1"/>
          <p:nvPr/>
        </p:nvSpPr>
        <p:spPr>
          <a:xfrm>
            <a:off x="16493510" y="14388032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S_MAXIS_BS_CMD_DATA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ED5979F-D254-41E6-D583-32F93824B99E}"/>
              </a:ext>
            </a:extLst>
          </p:cNvPr>
          <p:cNvSpPr txBox="1"/>
          <p:nvPr/>
        </p:nvSpPr>
        <p:spPr>
          <a:xfrm>
            <a:off x="11755812" y="20836675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S_MAXIS_BS_CMD_DATA</a:t>
            </a:r>
          </a:p>
        </p:txBody>
      </p:sp>
      <p:cxnSp>
        <p:nvCxnSpPr>
          <p:cNvPr id="271" name="직선 화살표 연결선 109">
            <a:extLst>
              <a:ext uri="{FF2B5EF4-FFF2-40B4-BE49-F238E27FC236}">
                <a16:creationId xmlns:a16="http://schemas.microsoft.com/office/drawing/2014/main" id="{542F2356-400E-7CEC-DB54-3E1E442BB96E}"/>
              </a:ext>
            </a:extLst>
          </p:cNvPr>
          <p:cNvCxnSpPr>
            <a:cxnSpLocks/>
          </p:cNvCxnSpPr>
          <p:nvPr/>
        </p:nvCxnSpPr>
        <p:spPr>
          <a:xfrm>
            <a:off x="10811078" y="21271135"/>
            <a:ext cx="12381745" cy="529820"/>
          </a:xfrm>
          <a:prstGeom prst="bentConnector3">
            <a:avLst>
              <a:gd name="adj1" fmla="val 10005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967461FE-B3CE-0E15-59E3-74AF2B53D318}"/>
              </a:ext>
            </a:extLst>
          </p:cNvPr>
          <p:cNvCxnSpPr>
            <a:cxnSpLocks/>
          </p:cNvCxnSpPr>
          <p:nvPr/>
        </p:nvCxnSpPr>
        <p:spPr>
          <a:xfrm flipV="1">
            <a:off x="10811078" y="21298340"/>
            <a:ext cx="0" cy="5881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8BC982FB-C14A-0EF2-D705-3EDB7B5FDFDA}"/>
              </a:ext>
            </a:extLst>
          </p:cNvPr>
          <p:cNvSpPr/>
          <p:nvPr/>
        </p:nvSpPr>
        <p:spPr>
          <a:xfrm>
            <a:off x="1712094" y="877099"/>
            <a:ext cx="2826327" cy="14177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SC_SP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85623827-34FB-FB44-341F-A2B1E3653A14}"/>
              </a:ext>
            </a:extLst>
          </p:cNvPr>
          <p:cNvSpPr/>
          <p:nvPr/>
        </p:nvSpPr>
        <p:spPr>
          <a:xfrm>
            <a:off x="5196698" y="875663"/>
            <a:ext cx="2826326" cy="14244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SCB_GEN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83" name="직선 화살표 연결선 282">
            <a:extLst>
              <a:ext uri="{FF2B5EF4-FFF2-40B4-BE49-F238E27FC236}">
                <a16:creationId xmlns:a16="http://schemas.microsoft.com/office/drawing/2014/main" id="{92B918DE-4DC2-99A0-FA60-675C3E09ECC5}"/>
              </a:ext>
            </a:extLst>
          </p:cNvPr>
          <p:cNvCxnSpPr>
            <a:cxnSpLocks/>
            <a:stCxn id="280" idx="2"/>
            <a:endCxn id="33" idx="0"/>
          </p:cNvCxnSpPr>
          <p:nvPr/>
        </p:nvCxnSpPr>
        <p:spPr>
          <a:xfrm flipH="1">
            <a:off x="3118871" y="2294839"/>
            <a:ext cx="6387" cy="1179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469755E4-15AB-241F-3073-59B79598A5AC}"/>
              </a:ext>
            </a:extLst>
          </p:cNvPr>
          <p:cNvCxnSpPr>
            <a:cxnSpLocks/>
            <a:stCxn id="282" idx="1"/>
            <a:endCxn id="280" idx="3"/>
          </p:cNvCxnSpPr>
          <p:nvPr/>
        </p:nvCxnSpPr>
        <p:spPr>
          <a:xfrm flipH="1" flipV="1">
            <a:off x="4538421" y="1585969"/>
            <a:ext cx="658277" cy="1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6766920-3462-E019-F774-D8E945056593}"/>
              </a:ext>
            </a:extLst>
          </p:cNvPr>
          <p:cNvCxnSpPr>
            <a:cxnSpLocks/>
            <a:stCxn id="79" idx="3"/>
            <a:endCxn id="51" idx="1"/>
          </p:cNvCxnSpPr>
          <p:nvPr/>
        </p:nvCxnSpPr>
        <p:spPr>
          <a:xfrm>
            <a:off x="37922114" y="4703468"/>
            <a:ext cx="9750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DCA78B-5442-A8E4-7C90-CB419F120171}"/>
              </a:ext>
            </a:extLst>
          </p:cNvPr>
          <p:cNvSpPr/>
          <p:nvPr/>
        </p:nvSpPr>
        <p:spPr>
          <a:xfrm>
            <a:off x="30135265" y="4134234"/>
            <a:ext cx="2011986" cy="11838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BS_BEAM_FIR</a:t>
            </a:r>
          </a:p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(conversion)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B14D45E-A879-8BCE-11D6-244145772EB5}"/>
              </a:ext>
            </a:extLst>
          </p:cNvPr>
          <p:cNvCxnSpPr>
            <a:cxnSpLocks/>
          </p:cNvCxnSpPr>
          <p:nvPr/>
        </p:nvCxnSpPr>
        <p:spPr>
          <a:xfrm>
            <a:off x="32179235" y="4726262"/>
            <a:ext cx="5406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92DDDD6-1CF9-4624-0977-B156ADD765DD}"/>
              </a:ext>
            </a:extLst>
          </p:cNvPr>
          <p:cNvSpPr/>
          <p:nvPr/>
        </p:nvSpPr>
        <p:spPr>
          <a:xfrm>
            <a:off x="30124174" y="6187999"/>
            <a:ext cx="2011986" cy="9388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BS_BEAM_TE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FD246B5-0EB5-4844-7F14-DAAD56E9F65D}"/>
              </a:ext>
            </a:extLst>
          </p:cNvPr>
          <p:cNvCxnSpPr>
            <a:cxnSpLocks/>
          </p:cNvCxnSpPr>
          <p:nvPr/>
        </p:nvCxnSpPr>
        <p:spPr>
          <a:xfrm>
            <a:off x="32179235" y="6657406"/>
            <a:ext cx="5406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929A335-6A01-F41B-3DE5-3D9792F20E4F}"/>
              </a:ext>
            </a:extLst>
          </p:cNvPr>
          <p:cNvCxnSpPr>
            <a:cxnSpLocks/>
          </p:cNvCxnSpPr>
          <p:nvPr/>
        </p:nvCxnSpPr>
        <p:spPr>
          <a:xfrm flipV="1">
            <a:off x="34140808" y="4711927"/>
            <a:ext cx="465551" cy="7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2E6E3A8-5D9A-1B05-FCAF-1F79A892A98E}"/>
              </a:ext>
            </a:extLst>
          </p:cNvPr>
          <p:cNvCxnSpPr>
            <a:cxnSpLocks/>
          </p:cNvCxnSpPr>
          <p:nvPr/>
        </p:nvCxnSpPr>
        <p:spPr>
          <a:xfrm flipV="1">
            <a:off x="34140808" y="7665775"/>
            <a:ext cx="465551" cy="7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AB4A3F-26C9-7404-3A2A-E1A1ED8D0515}"/>
              </a:ext>
            </a:extLst>
          </p:cNvPr>
          <p:cNvSpPr/>
          <p:nvPr/>
        </p:nvSpPr>
        <p:spPr>
          <a:xfrm>
            <a:off x="34653112" y="7018953"/>
            <a:ext cx="1247746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BS_IRAM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D509FA8-9043-0C92-0B58-E26548485517}"/>
              </a:ext>
            </a:extLst>
          </p:cNvPr>
          <p:cNvSpPr/>
          <p:nvPr/>
        </p:nvSpPr>
        <p:spPr>
          <a:xfrm>
            <a:off x="34653112" y="4034749"/>
            <a:ext cx="1247746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BS_IRAM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76DE994-0CBB-49F3-0D57-9356F0078FD5}"/>
              </a:ext>
            </a:extLst>
          </p:cNvPr>
          <p:cNvSpPr/>
          <p:nvPr/>
        </p:nvSpPr>
        <p:spPr>
          <a:xfrm>
            <a:off x="38897179" y="4017998"/>
            <a:ext cx="2446390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BF_P1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GTY Quad 128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X1Y4-X1Y7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C8BE743-5FD3-C8C8-DD40-3B505BBF3649}"/>
              </a:ext>
            </a:extLst>
          </p:cNvPr>
          <p:cNvSpPr/>
          <p:nvPr/>
        </p:nvSpPr>
        <p:spPr>
          <a:xfrm>
            <a:off x="36402715" y="4017998"/>
            <a:ext cx="1519399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BS_ATX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706BE4C-EA11-D584-C28E-2007E76DBD2C}"/>
              </a:ext>
            </a:extLst>
          </p:cNvPr>
          <p:cNvSpPr/>
          <p:nvPr/>
        </p:nvSpPr>
        <p:spPr>
          <a:xfrm>
            <a:off x="36402715" y="7006536"/>
            <a:ext cx="1519399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BS_ATX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E177D9A-970E-BF32-B10A-4A752D8348C6}"/>
              </a:ext>
            </a:extLst>
          </p:cNvPr>
          <p:cNvCxnSpPr>
            <a:cxnSpLocks/>
          </p:cNvCxnSpPr>
          <p:nvPr/>
        </p:nvCxnSpPr>
        <p:spPr>
          <a:xfrm flipV="1">
            <a:off x="35944623" y="4726141"/>
            <a:ext cx="465551" cy="7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04B6F129-D71A-1C92-EA40-B1DD60D67C7D}"/>
              </a:ext>
            </a:extLst>
          </p:cNvPr>
          <p:cNvCxnSpPr>
            <a:cxnSpLocks/>
          </p:cNvCxnSpPr>
          <p:nvPr/>
        </p:nvCxnSpPr>
        <p:spPr>
          <a:xfrm flipV="1">
            <a:off x="35944623" y="7665775"/>
            <a:ext cx="465551" cy="7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7ED183F5-7802-CE94-386E-79E9185CDB08}"/>
              </a:ext>
            </a:extLst>
          </p:cNvPr>
          <p:cNvCxnSpPr>
            <a:cxnSpLocks/>
            <a:stCxn id="89" idx="3"/>
            <a:endCxn id="56" idx="1"/>
          </p:cNvCxnSpPr>
          <p:nvPr/>
        </p:nvCxnSpPr>
        <p:spPr>
          <a:xfrm>
            <a:off x="37922114" y="7692006"/>
            <a:ext cx="9927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24D823A-10DC-0891-8D90-001747630FF6}"/>
              </a:ext>
            </a:extLst>
          </p:cNvPr>
          <p:cNvSpPr/>
          <p:nvPr/>
        </p:nvSpPr>
        <p:spPr>
          <a:xfrm>
            <a:off x="8623630" y="10506762"/>
            <a:ext cx="2140528" cy="1302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BS_IRAM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AAE391B-A0B5-E414-5297-32D9D05FD2FA}"/>
              </a:ext>
            </a:extLst>
          </p:cNvPr>
          <p:cNvSpPr/>
          <p:nvPr/>
        </p:nvSpPr>
        <p:spPr>
          <a:xfrm>
            <a:off x="8615335" y="12073193"/>
            <a:ext cx="2140528" cy="1302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BS_IRAM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2E143E27-0EBB-7DE9-1E10-04D142932973}"/>
              </a:ext>
            </a:extLst>
          </p:cNvPr>
          <p:cNvCxnSpPr>
            <a:cxnSpLocks/>
            <a:endCxn id="81" idx="3"/>
          </p:cNvCxnSpPr>
          <p:nvPr/>
        </p:nvCxnSpPr>
        <p:spPr>
          <a:xfrm flipH="1">
            <a:off x="7392205" y="12721410"/>
            <a:ext cx="12172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C27C8B3F-3C98-879C-40F6-FEC996551534}"/>
              </a:ext>
            </a:extLst>
          </p:cNvPr>
          <p:cNvCxnSpPr>
            <a:cxnSpLocks/>
          </p:cNvCxnSpPr>
          <p:nvPr/>
        </p:nvCxnSpPr>
        <p:spPr>
          <a:xfrm flipH="1">
            <a:off x="7392205" y="11184447"/>
            <a:ext cx="12172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4A28855B-16EE-5039-8E88-C659F78CE1F3}"/>
              </a:ext>
            </a:extLst>
          </p:cNvPr>
          <p:cNvCxnSpPr>
            <a:cxnSpLocks/>
          </p:cNvCxnSpPr>
          <p:nvPr/>
        </p:nvCxnSpPr>
        <p:spPr>
          <a:xfrm flipH="1">
            <a:off x="10464080" y="10284264"/>
            <a:ext cx="11552" cy="3312434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A1C05E5C-FB09-34DE-C222-D70CAE7DF5AB}"/>
              </a:ext>
            </a:extLst>
          </p:cNvPr>
          <p:cNvCxnSpPr>
            <a:cxnSpLocks/>
            <a:stCxn id="265" idx="3"/>
            <a:endCxn id="253" idx="1"/>
          </p:cNvCxnSpPr>
          <p:nvPr/>
        </p:nvCxnSpPr>
        <p:spPr>
          <a:xfrm>
            <a:off x="37382108" y="17610444"/>
            <a:ext cx="601157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BD0AA507-FD36-93C9-4971-B974539500EB}"/>
              </a:ext>
            </a:extLst>
          </p:cNvPr>
          <p:cNvCxnSpPr>
            <a:cxnSpLocks/>
          </p:cNvCxnSpPr>
          <p:nvPr/>
        </p:nvCxnSpPr>
        <p:spPr>
          <a:xfrm flipH="1">
            <a:off x="37021688" y="16135301"/>
            <a:ext cx="30462" cy="3268167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E6823466-3DB9-D8BC-AEDB-6FEB7DAA920D}"/>
              </a:ext>
            </a:extLst>
          </p:cNvPr>
          <p:cNvCxnSpPr>
            <a:cxnSpLocks/>
          </p:cNvCxnSpPr>
          <p:nvPr/>
        </p:nvCxnSpPr>
        <p:spPr>
          <a:xfrm flipH="1">
            <a:off x="5822776" y="21198111"/>
            <a:ext cx="30462" cy="3268167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93B8A2D7-C749-1768-9E37-5178AFA89482}"/>
              </a:ext>
            </a:extLst>
          </p:cNvPr>
          <p:cNvCxnSpPr>
            <a:cxnSpLocks/>
          </p:cNvCxnSpPr>
          <p:nvPr/>
        </p:nvCxnSpPr>
        <p:spPr>
          <a:xfrm flipV="1">
            <a:off x="7816302" y="22801084"/>
            <a:ext cx="59581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D1CA7D5D-BD3F-3CAA-E163-E78B836FDE81}"/>
              </a:ext>
            </a:extLst>
          </p:cNvPr>
          <p:cNvCxnSpPr>
            <a:cxnSpLocks/>
          </p:cNvCxnSpPr>
          <p:nvPr/>
        </p:nvCxnSpPr>
        <p:spPr>
          <a:xfrm flipV="1">
            <a:off x="13592807" y="16404549"/>
            <a:ext cx="492597" cy="22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52B7C9-7A72-F113-7FAC-E3D467820407}"/>
              </a:ext>
            </a:extLst>
          </p:cNvPr>
          <p:cNvSpPr txBox="1"/>
          <p:nvPr/>
        </p:nvSpPr>
        <p:spPr>
          <a:xfrm>
            <a:off x="18832826" y="7735177"/>
            <a:ext cx="4081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sel_ch (0 : beam, 1 : ch)</a:t>
            </a:r>
            <a:endParaRPr lang="ko-KR" altLang="en-US" sz="24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5B50C5-6A3A-2744-397D-586C1835F844}"/>
              </a:ext>
            </a:extLst>
          </p:cNvPr>
          <p:cNvSpPr/>
          <p:nvPr/>
        </p:nvSpPr>
        <p:spPr>
          <a:xfrm>
            <a:off x="21673043" y="8952609"/>
            <a:ext cx="2011986" cy="11838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BS_BEAM_FIR</a:t>
            </a:r>
          </a:p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(conversion)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51B179-76A0-3898-72F1-C4C1F4EBBD47}"/>
              </a:ext>
            </a:extLst>
          </p:cNvPr>
          <p:cNvSpPr/>
          <p:nvPr/>
        </p:nvSpPr>
        <p:spPr>
          <a:xfrm>
            <a:off x="1898154" y="14944681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DR_SP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GTH Quad 228</a:t>
            </a:r>
          </a:p>
          <a:p>
            <a:pPr algn="ctr"/>
            <a:r>
              <a:rPr lang="en-US" altLang="ko-KR" b="1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X1Y4-X1Y7</a:t>
            </a:r>
          </a:p>
          <a:p>
            <a:pPr algn="ctr"/>
            <a:r>
              <a:rPr lang="en-US" altLang="ko-KR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CLK0</a:t>
            </a:r>
            <a:r>
              <a:rPr lang="en-US" altLang="ko-KR" b="1"/>
              <a:t>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10E42BF-F228-18C2-CDEA-E456780EB79E}"/>
              </a:ext>
            </a:extLst>
          </p:cNvPr>
          <p:cNvSpPr/>
          <p:nvPr/>
        </p:nvSpPr>
        <p:spPr>
          <a:xfrm>
            <a:off x="1933345" y="1752670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4925</TotalTime>
  <Words>672</Words>
  <Application>Microsoft Office PowerPoint</Application>
  <PresentationFormat>사용자 지정</PresentationFormat>
  <Paragraphs>218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159</cp:revision>
  <cp:lastPrinted>2024-01-05T11:32:36Z</cp:lastPrinted>
  <dcterms:created xsi:type="dcterms:W3CDTF">2023-10-25T14:31:37Z</dcterms:created>
  <dcterms:modified xsi:type="dcterms:W3CDTF">2024-01-06T16:34:06Z</dcterms:modified>
</cp:coreProperties>
</file>