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093984" y="20528571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874812" y="14425891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127799" y="15744906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CLK1(X1Y8:0)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CLK1(X0Y15:3)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(fir_compiler_0)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XX(X0Y18:2)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8306478" y="1543922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P2_BUFF4K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P2_BUFF4K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850729" y="16405581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7842907" y="16405581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XX(X1Y5:1)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XX(X0Y16:0)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(v17)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2354494" y="21855514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P2_FFT4K_WRAPPER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352421" y="22811476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1635135" y="15439227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8301479" y="14608229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111185" y="14575818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1076630" y="14873573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5942166" cy="636271"/>
          </a:xfrm>
          <a:prstGeom prst="bentConnector3">
            <a:avLst>
              <a:gd name="adj1" fmla="val 997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12381745" cy="529820"/>
          </a:xfrm>
          <a:prstGeom prst="bentConnector3">
            <a:avLst>
              <a:gd name="adj1" fmla="val 1000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XX(X1Y7:3)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CLK0(X1Y4:0)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306627" y="211339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4A24B-1118-7ECD-B2C3-9F2E7DE3C1D1}"/>
              </a:ext>
            </a:extLst>
          </p:cNvPr>
          <p:cNvSpPr/>
          <p:nvPr/>
        </p:nvSpPr>
        <p:spPr>
          <a:xfrm>
            <a:off x="32255112" y="218658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31631239" y="1667769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B28C7B-28A2-1EB6-1D28-FC395B1106F2}"/>
              </a:ext>
            </a:extLst>
          </p:cNvPr>
          <p:cNvSpPr/>
          <p:nvPr/>
        </p:nvSpPr>
        <p:spPr>
          <a:xfrm>
            <a:off x="1546714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40 (10) : SP_ZYNQ_CMD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: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BYTE	2	</a:t>
            </a:r>
          </a:p>
          <a:p>
            <a:endParaRPr lang="en-US" altLang="ko-KR" sz="1100" b="1">
              <a:solidFill>
                <a:schemeClr val="tx1"/>
              </a:solidFill>
            </a:endParaRPr>
          </a:p>
          <a:p>
            <a:r>
              <a:rPr lang="en-US" altLang="ko-KR" sz="1100" b="1">
                <a:solidFill>
                  <a:schemeClr val="tx1"/>
                </a:solidFill>
              </a:rPr>
              <a:t>07 : Save_L2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06 : Save_L1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05 : Save_L0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04 : Save_C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03 : Save_R0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02 : Save_R1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01 : Save_R2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00 : Save_R3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15 : Save_L3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14 : ReservedBit06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13 : ReservedBit05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12 : ReservedBit04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11,10 : TE_Data_Input	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 : </a:t>
            </a:r>
            <a:r>
              <a:rPr lang="ko-KR" altLang="en-US" sz="1100" b="1">
                <a:solidFill>
                  <a:schemeClr val="tx1"/>
                </a:solidFill>
              </a:rPr>
              <a:t>신호변환반 데이터 수신</a:t>
            </a:r>
            <a:r>
              <a:rPr lang="en-US" altLang="ko-KR" sz="1100" b="1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(CH),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2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(Beam)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09 : Ethernet_On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08 : Optic_On)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FA27C2-A249-EBA1-FD15-00F9CE577E31}"/>
              </a:ext>
            </a:extLst>
          </p:cNvPr>
          <p:cNvSpPr/>
          <p:nvPr/>
        </p:nvSpPr>
        <p:spPr>
          <a:xfrm>
            <a:off x="4890348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100" b="1">
                <a:solidFill>
                  <a:schemeClr val="tx1"/>
                </a:solidFill>
              </a:rPr>
              <a:t>36 : Sum_L3/L2/L1/C0/R1/R2/R3/RVD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44 : L3_U/D/R/L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48 : L2_U/D/R/L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52 : L1_U/D/R/L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56 : C0_U/D/R/L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60 : R1_U/D/R/L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64 : R2_U/D/R/L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68 : R3_U/D/R/L	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72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73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74 : EOP(0xx8181), SUM</a:t>
            </a:r>
            <a:endParaRPr lang="ko-KR" altLang="en-US" sz="11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5488</TotalTime>
  <Words>1038</Words>
  <Application>Microsoft Office PowerPoint</Application>
  <PresentationFormat>사용자 지정</PresentationFormat>
  <Paragraphs>271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174</cp:revision>
  <cp:lastPrinted>2024-01-11T11:42:38Z</cp:lastPrinted>
  <dcterms:created xsi:type="dcterms:W3CDTF">2023-10-25T14:31:37Z</dcterms:created>
  <dcterms:modified xsi:type="dcterms:W3CDTF">2024-01-11T11:44:00Z</dcterms:modified>
</cp:coreProperties>
</file>