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3"/>
  </p:notesMasterIdLst>
  <p:sldIdLst>
    <p:sldId id="258" r:id="rId2"/>
  </p:sldIdLst>
  <p:sldSz cx="42803763" cy="30275213"/>
  <p:notesSz cx="6888163" cy="100203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1009" userDrawn="1">
          <p15:clr>
            <a:srgbClr val="A4A3A4"/>
          </p15:clr>
        </p15:guide>
        <p15:guide id="2" pos="3276" userDrawn="1">
          <p15:clr>
            <a:srgbClr val="A4A3A4"/>
          </p15:clr>
        </p15:guide>
        <p15:guide id="3" orient="horz" pos="1598" userDrawn="1">
          <p15:clr>
            <a:srgbClr val="A4A3A4"/>
          </p15:clr>
        </p15:guide>
        <p15:guide id="4" orient="horz" pos="3866" userDrawn="1">
          <p15:clr>
            <a:srgbClr val="A4A3A4"/>
          </p15:clr>
        </p15:guide>
        <p15:guide id="5" orient="horz" pos="15001" userDrawn="1">
          <p15:clr>
            <a:srgbClr val="A4A3A4"/>
          </p15:clr>
        </p15:guide>
        <p15:guide id="6" orient="horz" pos="7268" userDrawn="1">
          <p15:clr>
            <a:srgbClr val="A4A3A4"/>
          </p15:clr>
        </p15:guide>
        <p15:guide id="7" orient="horz" pos="5000" userDrawn="1">
          <p15:clr>
            <a:srgbClr val="A4A3A4"/>
          </p15:clr>
        </p15:guide>
        <p15:guide id="8" orient="horz" pos="10669" userDrawn="1">
          <p15:clr>
            <a:srgbClr val="A4A3A4"/>
          </p15:clr>
        </p15:guide>
        <p15:guide id="9" orient="horz" pos="8538" userDrawn="1">
          <p15:clr>
            <a:srgbClr val="A4A3A4"/>
          </p15:clr>
        </p15:guide>
        <p15:guide id="10" pos="4387" userDrawn="1">
          <p15:clr>
            <a:srgbClr val="A4A3A4"/>
          </p15:clr>
        </p15:guide>
        <p15:guide id="11" pos="8129" userDrawn="1">
          <p15:clr>
            <a:srgbClr val="A4A3A4"/>
          </p15:clr>
        </p15:guide>
        <p15:guide id="12" pos="12325" userDrawn="1">
          <p15:clr>
            <a:srgbClr val="A4A3A4"/>
          </p15:clr>
        </p15:guide>
        <p15:guide id="13" pos="15205" userDrawn="1">
          <p15:clr>
            <a:srgbClr val="A4A3A4"/>
          </p15:clr>
        </p15:guide>
        <p15:guide id="14" pos="1348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04" autoAdjust="0"/>
    <p:restoredTop sz="93898" autoAdjust="0"/>
  </p:normalViewPr>
  <p:slideViewPr>
    <p:cSldViewPr snapToGrid="0">
      <p:cViewPr varScale="1">
        <p:scale>
          <a:sx n="31" d="100"/>
          <a:sy n="31" d="100"/>
        </p:scale>
        <p:origin x="1278" y="102"/>
      </p:cViewPr>
      <p:guideLst>
        <p:guide pos="1009"/>
        <p:guide pos="3276"/>
        <p:guide orient="horz" pos="1598"/>
        <p:guide orient="horz" pos="3866"/>
        <p:guide orient="horz" pos="15001"/>
        <p:guide orient="horz" pos="7268"/>
        <p:guide orient="horz" pos="5000"/>
        <p:guide orient="horz" pos="10669"/>
        <p:guide orient="horz" pos="8538"/>
        <p:guide pos="4387"/>
        <p:guide pos="8129"/>
        <p:guide pos="12325"/>
        <p:guide pos="15205"/>
        <p:guide pos="1348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00" cy="3600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4871" cy="50275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901698" y="0"/>
            <a:ext cx="2984871" cy="50275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r">
              <a:defRPr sz="1300"/>
            </a:lvl1pPr>
          </a:lstStyle>
          <a:p>
            <a:fld id="{3962DCBC-493B-4D56-883B-58BE548884A3}" type="datetimeFigureOut">
              <a:rPr lang="ko-KR" altLang="en-US" smtClean="0"/>
              <a:t>2024-01-31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054100" y="1252538"/>
            <a:ext cx="4779963" cy="3381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16" tIns="48308" rIns="96616" bIns="4830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8817" y="4822269"/>
            <a:ext cx="5510530" cy="3945493"/>
          </a:xfrm>
          <a:prstGeom prst="rect">
            <a:avLst/>
          </a:prstGeom>
        </p:spPr>
        <p:txBody>
          <a:bodyPr vert="horz" lIns="96616" tIns="48308" rIns="96616" bIns="48308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517547"/>
            <a:ext cx="2984871" cy="502754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901698" y="9517547"/>
            <a:ext cx="2984871" cy="502754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r">
              <a:defRPr sz="1300"/>
            </a:lvl1pPr>
          </a:lstStyle>
          <a:p>
            <a:fld id="{916D93F3-D9C5-48EC-AB04-91A06BF9AA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71823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6D93F3-D9C5-48EC-AB04-91A06BF9AA08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76389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10282" y="4954765"/>
            <a:ext cx="36383199" cy="10540259"/>
          </a:xfrm>
        </p:spPr>
        <p:txBody>
          <a:bodyPr anchor="b"/>
          <a:lstStyle>
            <a:lvl1pPr algn="ctr">
              <a:defRPr sz="2648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50471" y="15901497"/>
            <a:ext cx="32102822" cy="7309499"/>
          </a:xfrm>
        </p:spPr>
        <p:txBody>
          <a:bodyPr/>
          <a:lstStyle>
            <a:lvl1pPr marL="0" indent="0" algn="ctr">
              <a:buNone/>
              <a:defRPr sz="10595"/>
            </a:lvl1pPr>
            <a:lvl2pPr marL="2018355" indent="0" algn="ctr">
              <a:buNone/>
              <a:defRPr sz="8829"/>
            </a:lvl2pPr>
            <a:lvl3pPr marL="4036710" indent="0" algn="ctr">
              <a:buNone/>
              <a:defRPr sz="7946"/>
            </a:lvl3pPr>
            <a:lvl4pPr marL="6055065" indent="0" algn="ctr">
              <a:buNone/>
              <a:defRPr sz="7063"/>
            </a:lvl4pPr>
            <a:lvl5pPr marL="8073420" indent="0" algn="ctr">
              <a:buNone/>
              <a:defRPr sz="7063"/>
            </a:lvl5pPr>
            <a:lvl6pPr marL="10091776" indent="0" algn="ctr">
              <a:buNone/>
              <a:defRPr sz="7063"/>
            </a:lvl6pPr>
            <a:lvl7pPr marL="12110131" indent="0" algn="ctr">
              <a:buNone/>
              <a:defRPr sz="7063"/>
            </a:lvl7pPr>
            <a:lvl8pPr marL="14128486" indent="0" algn="ctr">
              <a:buNone/>
              <a:defRPr sz="7063"/>
            </a:lvl8pPr>
            <a:lvl9pPr marL="16146841" indent="0" algn="ctr">
              <a:buNone/>
              <a:defRPr sz="7063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AD83-7645-4053-9239-1088838810B5}" type="datetimeFigureOut">
              <a:rPr lang="ko-KR" altLang="en-US" smtClean="0"/>
              <a:t>2024-01-31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64FE8-7AE3-48A0-9E20-3C9CD3BAC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6528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AD83-7645-4053-9239-1088838810B5}" type="datetimeFigureOut">
              <a:rPr lang="ko-KR" altLang="en-US" smtClean="0"/>
              <a:t>2024-01-31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64FE8-7AE3-48A0-9E20-3C9CD3BAC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6108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631445" y="1611875"/>
            <a:ext cx="9229561" cy="256568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42761" y="1611875"/>
            <a:ext cx="27153637" cy="256568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AD83-7645-4053-9239-1088838810B5}" type="datetimeFigureOut">
              <a:rPr lang="ko-KR" altLang="en-US" smtClean="0"/>
              <a:t>2024-01-31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64FE8-7AE3-48A0-9E20-3C9CD3BAC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9712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AD83-7645-4053-9239-1088838810B5}" type="datetimeFigureOut">
              <a:rPr lang="ko-KR" altLang="en-US" smtClean="0"/>
              <a:t>2024-01-31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64FE8-7AE3-48A0-9E20-3C9CD3BAC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5791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0467" y="7547788"/>
            <a:ext cx="36918246" cy="12593645"/>
          </a:xfrm>
        </p:spPr>
        <p:txBody>
          <a:bodyPr anchor="b"/>
          <a:lstStyle>
            <a:lvl1pPr>
              <a:defRPr sz="2648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20467" y="20260574"/>
            <a:ext cx="36918246" cy="6622701"/>
          </a:xfrm>
        </p:spPr>
        <p:txBody>
          <a:bodyPr/>
          <a:lstStyle>
            <a:lvl1pPr marL="0" indent="0">
              <a:buNone/>
              <a:defRPr sz="10595">
                <a:solidFill>
                  <a:schemeClr val="tx1"/>
                </a:solidFill>
              </a:defRPr>
            </a:lvl1pPr>
            <a:lvl2pPr marL="2018355" indent="0">
              <a:buNone/>
              <a:defRPr sz="8829">
                <a:solidFill>
                  <a:schemeClr val="tx1">
                    <a:tint val="75000"/>
                  </a:schemeClr>
                </a:solidFill>
              </a:defRPr>
            </a:lvl2pPr>
            <a:lvl3pPr marL="4036710" indent="0">
              <a:buNone/>
              <a:defRPr sz="7946">
                <a:solidFill>
                  <a:schemeClr val="tx1">
                    <a:tint val="75000"/>
                  </a:schemeClr>
                </a:solidFill>
              </a:defRPr>
            </a:lvl3pPr>
            <a:lvl4pPr marL="6055065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4pPr>
            <a:lvl5pPr marL="8073420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5pPr>
            <a:lvl6pPr marL="10091776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6pPr>
            <a:lvl7pPr marL="12110131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7pPr>
            <a:lvl8pPr marL="14128486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8pPr>
            <a:lvl9pPr marL="16146841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AD83-7645-4053-9239-1088838810B5}" type="datetimeFigureOut">
              <a:rPr lang="ko-KR" altLang="en-US" smtClean="0"/>
              <a:t>2024-01-31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64FE8-7AE3-48A0-9E20-3C9CD3BAC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1780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42759" y="8059374"/>
            <a:ext cx="18191599" cy="1920934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669405" y="8059374"/>
            <a:ext cx="18191599" cy="1920934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AD83-7645-4053-9239-1088838810B5}" type="datetimeFigureOut">
              <a:rPr lang="ko-KR" altLang="en-US" smtClean="0"/>
              <a:t>2024-01-31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64FE8-7AE3-48A0-9E20-3C9CD3BAC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5204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8334" y="1611882"/>
            <a:ext cx="36918246" cy="5851808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8339" y="7421634"/>
            <a:ext cx="18107995" cy="3637228"/>
          </a:xfrm>
        </p:spPr>
        <p:txBody>
          <a:bodyPr anchor="b"/>
          <a:lstStyle>
            <a:lvl1pPr marL="0" indent="0">
              <a:buNone/>
              <a:defRPr sz="10595" b="1"/>
            </a:lvl1pPr>
            <a:lvl2pPr marL="2018355" indent="0">
              <a:buNone/>
              <a:defRPr sz="8829" b="1"/>
            </a:lvl2pPr>
            <a:lvl3pPr marL="4036710" indent="0">
              <a:buNone/>
              <a:defRPr sz="7946" b="1"/>
            </a:lvl3pPr>
            <a:lvl4pPr marL="6055065" indent="0">
              <a:buNone/>
              <a:defRPr sz="7063" b="1"/>
            </a:lvl4pPr>
            <a:lvl5pPr marL="8073420" indent="0">
              <a:buNone/>
              <a:defRPr sz="7063" b="1"/>
            </a:lvl5pPr>
            <a:lvl6pPr marL="10091776" indent="0">
              <a:buNone/>
              <a:defRPr sz="7063" b="1"/>
            </a:lvl6pPr>
            <a:lvl7pPr marL="12110131" indent="0">
              <a:buNone/>
              <a:defRPr sz="7063" b="1"/>
            </a:lvl7pPr>
            <a:lvl8pPr marL="14128486" indent="0">
              <a:buNone/>
              <a:defRPr sz="7063" b="1"/>
            </a:lvl8pPr>
            <a:lvl9pPr marL="16146841" indent="0">
              <a:buNone/>
              <a:defRPr sz="7063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48339" y="11058863"/>
            <a:ext cx="18107995" cy="1626592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669408" y="7421634"/>
            <a:ext cx="18197174" cy="3637228"/>
          </a:xfrm>
        </p:spPr>
        <p:txBody>
          <a:bodyPr anchor="b"/>
          <a:lstStyle>
            <a:lvl1pPr marL="0" indent="0">
              <a:buNone/>
              <a:defRPr sz="10595" b="1"/>
            </a:lvl1pPr>
            <a:lvl2pPr marL="2018355" indent="0">
              <a:buNone/>
              <a:defRPr sz="8829" b="1"/>
            </a:lvl2pPr>
            <a:lvl3pPr marL="4036710" indent="0">
              <a:buNone/>
              <a:defRPr sz="7946" b="1"/>
            </a:lvl3pPr>
            <a:lvl4pPr marL="6055065" indent="0">
              <a:buNone/>
              <a:defRPr sz="7063" b="1"/>
            </a:lvl4pPr>
            <a:lvl5pPr marL="8073420" indent="0">
              <a:buNone/>
              <a:defRPr sz="7063" b="1"/>
            </a:lvl5pPr>
            <a:lvl6pPr marL="10091776" indent="0">
              <a:buNone/>
              <a:defRPr sz="7063" b="1"/>
            </a:lvl6pPr>
            <a:lvl7pPr marL="12110131" indent="0">
              <a:buNone/>
              <a:defRPr sz="7063" b="1"/>
            </a:lvl7pPr>
            <a:lvl8pPr marL="14128486" indent="0">
              <a:buNone/>
              <a:defRPr sz="7063" b="1"/>
            </a:lvl8pPr>
            <a:lvl9pPr marL="16146841" indent="0">
              <a:buNone/>
              <a:defRPr sz="7063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669408" y="11058863"/>
            <a:ext cx="18197174" cy="1626592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AD83-7645-4053-9239-1088838810B5}" type="datetimeFigureOut">
              <a:rPr lang="ko-KR" altLang="en-US" smtClean="0"/>
              <a:t>2024-01-31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64FE8-7AE3-48A0-9E20-3C9CD3BAC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7335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AD83-7645-4053-9239-1088838810B5}" type="datetimeFigureOut">
              <a:rPr lang="ko-KR" altLang="en-US" smtClean="0"/>
              <a:t>2024-01-31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64FE8-7AE3-48A0-9E20-3C9CD3BAC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7645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AD83-7645-4053-9239-1088838810B5}" type="datetimeFigureOut">
              <a:rPr lang="ko-KR" altLang="en-US" smtClean="0"/>
              <a:t>2024-01-31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64FE8-7AE3-48A0-9E20-3C9CD3BAC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0435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8334" y="2018348"/>
            <a:ext cx="13805328" cy="7064216"/>
          </a:xfrm>
        </p:spPr>
        <p:txBody>
          <a:bodyPr anchor="b"/>
          <a:lstStyle>
            <a:lvl1pPr>
              <a:defRPr sz="1412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97174" y="4359077"/>
            <a:ext cx="21669405" cy="21515024"/>
          </a:xfrm>
        </p:spPr>
        <p:txBody>
          <a:bodyPr/>
          <a:lstStyle>
            <a:lvl1pPr>
              <a:defRPr sz="14127"/>
            </a:lvl1pPr>
            <a:lvl2pPr>
              <a:defRPr sz="12361"/>
            </a:lvl2pPr>
            <a:lvl3pPr>
              <a:defRPr sz="10595"/>
            </a:lvl3pPr>
            <a:lvl4pPr>
              <a:defRPr sz="8829"/>
            </a:lvl4pPr>
            <a:lvl5pPr>
              <a:defRPr sz="8829"/>
            </a:lvl5pPr>
            <a:lvl6pPr>
              <a:defRPr sz="8829"/>
            </a:lvl6pPr>
            <a:lvl7pPr>
              <a:defRPr sz="8829"/>
            </a:lvl7pPr>
            <a:lvl8pPr>
              <a:defRPr sz="8829"/>
            </a:lvl8pPr>
            <a:lvl9pPr>
              <a:defRPr sz="8829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48334" y="9082564"/>
            <a:ext cx="13805328" cy="16826573"/>
          </a:xfrm>
        </p:spPr>
        <p:txBody>
          <a:bodyPr/>
          <a:lstStyle>
            <a:lvl1pPr marL="0" indent="0">
              <a:buNone/>
              <a:defRPr sz="7063"/>
            </a:lvl1pPr>
            <a:lvl2pPr marL="2018355" indent="0">
              <a:buNone/>
              <a:defRPr sz="6180"/>
            </a:lvl2pPr>
            <a:lvl3pPr marL="4036710" indent="0">
              <a:buNone/>
              <a:defRPr sz="5298"/>
            </a:lvl3pPr>
            <a:lvl4pPr marL="6055065" indent="0">
              <a:buNone/>
              <a:defRPr sz="4415"/>
            </a:lvl4pPr>
            <a:lvl5pPr marL="8073420" indent="0">
              <a:buNone/>
              <a:defRPr sz="4415"/>
            </a:lvl5pPr>
            <a:lvl6pPr marL="10091776" indent="0">
              <a:buNone/>
              <a:defRPr sz="4415"/>
            </a:lvl6pPr>
            <a:lvl7pPr marL="12110131" indent="0">
              <a:buNone/>
              <a:defRPr sz="4415"/>
            </a:lvl7pPr>
            <a:lvl8pPr marL="14128486" indent="0">
              <a:buNone/>
              <a:defRPr sz="4415"/>
            </a:lvl8pPr>
            <a:lvl9pPr marL="16146841" indent="0">
              <a:buNone/>
              <a:defRPr sz="441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AD83-7645-4053-9239-1088838810B5}" type="datetimeFigureOut">
              <a:rPr lang="ko-KR" altLang="en-US" smtClean="0"/>
              <a:t>2024-01-31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64FE8-7AE3-48A0-9E20-3C9CD3BAC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0935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8334" y="2018348"/>
            <a:ext cx="13805328" cy="7064216"/>
          </a:xfrm>
        </p:spPr>
        <p:txBody>
          <a:bodyPr anchor="b"/>
          <a:lstStyle>
            <a:lvl1pPr>
              <a:defRPr sz="1412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197174" y="4359077"/>
            <a:ext cx="21669405" cy="21515024"/>
          </a:xfrm>
        </p:spPr>
        <p:txBody>
          <a:bodyPr anchor="t"/>
          <a:lstStyle>
            <a:lvl1pPr marL="0" indent="0">
              <a:buNone/>
              <a:defRPr sz="14127"/>
            </a:lvl1pPr>
            <a:lvl2pPr marL="2018355" indent="0">
              <a:buNone/>
              <a:defRPr sz="12361"/>
            </a:lvl2pPr>
            <a:lvl3pPr marL="4036710" indent="0">
              <a:buNone/>
              <a:defRPr sz="10595"/>
            </a:lvl3pPr>
            <a:lvl4pPr marL="6055065" indent="0">
              <a:buNone/>
              <a:defRPr sz="8829"/>
            </a:lvl4pPr>
            <a:lvl5pPr marL="8073420" indent="0">
              <a:buNone/>
              <a:defRPr sz="8829"/>
            </a:lvl5pPr>
            <a:lvl6pPr marL="10091776" indent="0">
              <a:buNone/>
              <a:defRPr sz="8829"/>
            </a:lvl6pPr>
            <a:lvl7pPr marL="12110131" indent="0">
              <a:buNone/>
              <a:defRPr sz="8829"/>
            </a:lvl7pPr>
            <a:lvl8pPr marL="14128486" indent="0">
              <a:buNone/>
              <a:defRPr sz="8829"/>
            </a:lvl8pPr>
            <a:lvl9pPr marL="16146841" indent="0">
              <a:buNone/>
              <a:defRPr sz="8829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48334" y="9082564"/>
            <a:ext cx="13805328" cy="16826573"/>
          </a:xfrm>
        </p:spPr>
        <p:txBody>
          <a:bodyPr/>
          <a:lstStyle>
            <a:lvl1pPr marL="0" indent="0">
              <a:buNone/>
              <a:defRPr sz="7063"/>
            </a:lvl1pPr>
            <a:lvl2pPr marL="2018355" indent="0">
              <a:buNone/>
              <a:defRPr sz="6180"/>
            </a:lvl2pPr>
            <a:lvl3pPr marL="4036710" indent="0">
              <a:buNone/>
              <a:defRPr sz="5298"/>
            </a:lvl3pPr>
            <a:lvl4pPr marL="6055065" indent="0">
              <a:buNone/>
              <a:defRPr sz="4415"/>
            </a:lvl4pPr>
            <a:lvl5pPr marL="8073420" indent="0">
              <a:buNone/>
              <a:defRPr sz="4415"/>
            </a:lvl5pPr>
            <a:lvl6pPr marL="10091776" indent="0">
              <a:buNone/>
              <a:defRPr sz="4415"/>
            </a:lvl6pPr>
            <a:lvl7pPr marL="12110131" indent="0">
              <a:buNone/>
              <a:defRPr sz="4415"/>
            </a:lvl7pPr>
            <a:lvl8pPr marL="14128486" indent="0">
              <a:buNone/>
              <a:defRPr sz="4415"/>
            </a:lvl8pPr>
            <a:lvl9pPr marL="16146841" indent="0">
              <a:buNone/>
              <a:defRPr sz="441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AD83-7645-4053-9239-1088838810B5}" type="datetimeFigureOut">
              <a:rPr lang="ko-KR" altLang="en-US" smtClean="0"/>
              <a:t>2024-01-31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64FE8-7AE3-48A0-9E20-3C9CD3BAC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5393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42759" y="1611882"/>
            <a:ext cx="36918246" cy="585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2759" y="8059374"/>
            <a:ext cx="36918246" cy="19209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42759" y="28060644"/>
            <a:ext cx="9630847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2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13AD83-7645-4053-9239-1088838810B5}" type="datetimeFigureOut">
              <a:rPr lang="ko-KR" altLang="en-US" smtClean="0"/>
              <a:t>2024-01-31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78747" y="28060644"/>
            <a:ext cx="14446270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2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230157" y="28060644"/>
            <a:ext cx="9630847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2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D64FE8-7AE3-48A0-9E20-3C9CD3BAC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78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4036710" rtl="0" eaLnBrk="1" latinLnBrk="1" hangingPunct="1">
        <a:lnSpc>
          <a:spcPct val="90000"/>
        </a:lnSpc>
        <a:spcBef>
          <a:spcPct val="0"/>
        </a:spcBef>
        <a:buNone/>
        <a:defRPr sz="1942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09178" indent="-1009178" algn="l" defTabSz="4036710" rtl="0" eaLnBrk="1" latinLnBrk="1" hangingPunct="1">
        <a:lnSpc>
          <a:spcPct val="90000"/>
        </a:lnSpc>
        <a:spcBef>
          <a:spcPts val="4415"/>
        </a:spcBef>
        <a:buFont typeface="Arial" panose="020B0604020202020204" pitchFamily="34" charset="0"/>
        <a:buChar char="•"/>
        <a:defRPr sz="12361" kern="1200">
          <a:solidFill>
            <a:schemeClr val="tx1"/>
          </a:solidFill>
          <a:latin typeface="+mn-lt"/>
          <a:ea typeface="+mn-ea"/>
          <a:cs typeface="+mn-cs"/>
        </a:defRPr>
      </a:lvl1pPr>
      <a:lvl2pPr marL="3027533" indent="-1009178" algn="l" defTabSz="4036710" rtl="0" eaLnBrk="1" latinLnBrk="1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10595" kern="1200">
          <a:solidFill>
            <a:schemeClr val="tx1"/>
          </a:solidFill>
          <a:latin typeface="+mn-lt"/>
          <a:ea typeface="+mn-ea"/>
          <a:cs typeface="+mn-cs"/>
        </a:defRPr>
      </a:lvl2pPr>
      <a:lvl3pPr marL="5045888" indent="-1009178" algn="l" defTabSz="4036710" rtl="0" eaLnBrk="1" latinLnBrk="1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8829" kern="1200">
          <a:solidFill>
            <a:schemeClr val="tx1"/>
          </a:solidFill>
          <a:latin typeface="+mn-lt"/>
          <a:ea typeface="+mn-ea"/>
          <a:cs typeface="+mn-cs"/>
        </a:defRPr>
      </a:lvl3pPr>
      <a:lvl4pPr marL="7064243" indent="-1009178" algn="l" defTabSz="4036710" rtl="0" eaLnBrk="1" latinLnBrk="1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4pPr>
      <a:lvl5pPr marL="9082598" indent="-1009178" algn="l" defTabSz="4036710" rtl="0" eaLnBrk="1" latinLnBrk="1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5pPr>
      <a:lvl6pPr marL="11100953" indent="-1009178" algn="l" defTabSz="4036710" rtl="0" eaLnBrk="1" latinLnBrk="1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6pPr>
      <a:lvl7pPr marL="13119308" indent="-1009178" algn="l" defTabSz="4036710" rtl="0" eaLnBrk="1" latinLnBrk="1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7pPr>
      <a:lvl8pPr marL="15137663" indent="-1009178" algn="l" defTabSz="4036710" rtl="0" eaLnBrk="1" latinLnBrk="1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8pPr>
      <a:lvl9pPr marL="17156019" indent="-1009178" algn="l" defTabSz="4036710" rtl="0" eaLnBrk="1" latinLnBrk="1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036710" rtl="0" eaLnBrk="1" latinLnBrk="1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1pPr>
      <a:lvl2pPr marL="2018355" algn="l" defTabSz="4036710" rtl="0" eaLnBrk="1" latinLnBrk="1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4036710" algn="l" defTabSz="4036710" rtl="0" eaLnBrk="1" latinLnBrk="1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3pPr>
      <a:lvl4pPr marL="6055065" algn="l" defTabSz="4036710" rtl="0" eaLnBrk="1" latinLnBrk="1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4pPr>
      <a:lvl5pPr marL="8073420" algn="l" defTabSz="4036710" rtl="0" eaLnBrk="1" latinLnBrk="1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5pPr>
      <a:lvl6pPr marL="10091776" algn="l" defTabSz="4036710" rtl="0" eaLnBrk="1" latinLnBrk="1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6pPr>
      <a:lvl7pPr marL="12110131" algn="l" defTabSz="4036710" rtl="0" eaLnBrk="1" latinLnBrk="1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7pPr>
      <a:lvl8pPr marL="14128486" algn="l" defTabSz="4036710" rtl="0" eaLnBrk="1" latinLnBrk="1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8pPr>
      <a:lvl9pPr marL="16146841" algn="l" defTabSz="4036710" rtl="0" eaLnBrk="1" latinLnBrk="1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3976342-79E6-2E91-0C54-9A88BBFFB5A4}"/>
              </a:ext>
            </a:extLst>
          </p:cNvPr>
          <p:cNvSpPr txBox="1"/>
          <p:nvPr/>
        </p:nvSpPr>
        <p:spPr>
          <a:xfrm rot="10800000" flipH="1" flipV="1">
            <a:off x="3470563" y="1872243"/>
            <a:ext cx="24626453" cy="132343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b="1"/>
              <a:t>fft</a:t>
            </a:r>
            <a:r>
              <a:rPr lang="ko-KR" altLang="en-US" sz="8000" b="1"/>
              <a:t> </a:t>
            </a:r>
            <a:r>
              <a:rPr lang="en-US" altLang="ko-KR" sz="8000" b="1"/>
              <a:t>analyze for fft_analyze_v1.pptx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D3C17E94-FF5A-0C0D-85E1-8A5F99F053EB}"/>
              </a:ext>
            </a:extLst>
          </p:cNvPr>
          <p:cNvSpPr txBox="1"/>
          <p:nvPr/>
        </p:nvSpPr>
        <p:spPr>
          <a:xfrm rot="10800000" flipH="1" flipV="1">
            <a:off x="29158876" y="1851548"/>
            <a:ext cx="6706184" cy="132343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/>
              <a:t>(XCZU15EG-ffvb1156-2-i)</a:t>
            </a:r>
          </a:p>
          <a:p>
            <a:pPr algn="ctr"/>
            <a:r>
              <a:rPr lang="en-US" altLang="ko-KR" sz="4000" b="1"/>
              <a:t>(XCZU6CG-ffvb1156-2-i)</a:t>
            </a:r>
            <a:endParaRPr lang="ko-KR" altLang="en-US" sz="4000" b="1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D1FBA45-10F9-5DC8-59B6-24076DD30EF3}"/>
              </a:ext>
            </a:extLst>
          </p:cNvPr>
          <p:cNvSpPr/>
          <p:nvPr/>
        </p:nvSpPr>
        <p:spPr>
          <a:xfrm>
            <a:off x="3470563" y="4080897"/>
            <a:ext cx="34772065" cy="56143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9DA40B4-DD21-9F2B-A25C-709BBBC2EA22}"/>
              </a:ext>
            </a:extLst>
          </p:cNvPr>
          <p:cNvSpPr/>
          <p:nvPr/>
        </p:nvSpPr>
        <p:spPr>
          <a:xfrm>
            <a:off x="7833346" y="5457906"/>
            <a:ext cx="2465008" cy="131928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>
                <a:solidFill>
                  <a:schemeClr val="tx1"/>
                </a:solidFill>
              </a:rPr>
              <a:t>P1_RAM</a:t>
            </a:r>
            <a:endParaRPr lang="ko-KR" altLang="en-US" sz="2800" b="1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3984690-9D0C-2E5C-36AE-797A7058B514}"/>
              </a:ext>
            </a:extLst>
          </p:cNvPr>
          <p:cNvSpPr/>
          <p:nvPr/>
        </p:nvSpPr>
        <p:spPr>
          <a:xfrm>
            <a:off x="3894896" y="5179401"/>
            <a:ext cx="2635687" cy="19327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P1_BF</a:t>
            </a:r>
          </a:p>
          <a:p>
            <a:pPr algn="ctr"/>
            <a:r>
              <a:rPr lang="en-US" altLang="ko-KR" b="1">
                <a:solidFill>
                  <a:schemeClr val="tx1"/>
                </a:solidFill>
              </a:rPr>
              <a:t>(AURORA)</a:t>
            </a:r>
          </a:p>
          <a:p>
            <a:pPr algn="ctr"/>
            <a:r>
              <a:rPr lang="en-US" altLang="ko-KR" b="1">
                <a:solidFill>
                  <a:schemeClr val="tx1"/>
                </a:solidFill>
              </a:rPr>
              <a:t>GTH Quad 230</a:t>
            </a:r>
          </a:p>
          <a:p>
            <a:pPr algn="ctr"/>
            <a:r>
              <a:rPr lang="en-US" altLang="ko-KR" b="1">
                <a:solidFill>
                  <a:schemeClr val="tx1"/>
                </a:solidFill>
              </a:rPr>
              <a:t>X1Y12-X1Y15</a:t>
            </a:r>
          </a:p>
          <a:p>
            <a:pPr algn="ctr"/>
            <a:r>
              <a:rPr lang="en-US" altLang="ko-KR" b="1">
                <a:solidFill>
                  <a:schemeClr val="tx1"/>
                </a:solidFill>
              </a:rPr>
              <a:t>CLK1(X1Y15:3)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152BF24-D66F-1525-CCD6-A3AFFB82AC76}"/>
              </a:ext>
            </a:extLst>
          </p:cNvPr>
          <p:cNvSpPr/>
          <p:nvPr/>
        </p:nvSpPr>
        <p:spPr>
          <a:xfrm>
            <a:off x="10863674" y="5179401"/>
            <a:ext cx="2501443" cy="19327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>
                <a:solidFill>
                  <a:schemeClr val="tx1"/>
                </a:solidFill>
              </a:rPr>
              <a:t>P1_MAIN</a:t>
            </a:r>
            <a:endParaRPr lang="ko-KR" altLang="en-US" sz="2800" b="1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96E5181-3BC7-158F-D6B7-174848591A13}"/>
              </a:ext>
            </a:extLst>
          </p:cNvPr>
          <p:cNvSpPr/>
          <p:nvPr/>
        </p:nvSpPr>
        <p:spPr>
          <a:xfrm>
            <a:off x="14116786" y="5179401"/>
            <a:ext cx="2140528" cy="19327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RAM</a:t>
            </a:r>
          </a:p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(32K)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FA75B60B-7660-D057-AA7E-8D5186D9D814}"/>
              </a:ext>
            </a:extLst>
          </p:cNvPr>
          <p:cNvSpPr/>
          <p:nvPr/>
        </p:nvSpPr>
        <p:spPr>
          <a:xfrm>
            <a:off x="25994543" y="5168735"/>
            <a:ext cx="2140528" cy="19327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PORT</a:t>
            </a:r>
          </a:p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(PS)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FD1EA03-4BE1-DE76-692C-21D1B8B4F46F}"/>
              </a:ext>
            </a:extLst>
          </p:cNvPr>
          <p:cNvSpPr/>
          <p:nvPr/>
        </p:nvSpPr>
        <p:spPr>
          <a:xfrm>
            <a:off x="14395780" y="5593228"/>
            <a:ext cx="2140528" cy="19327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RAM</a:t>
            </a:r>
          </a:p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(32K)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D5CCC9F-9D61-F728-D02A-9AC830A165E8}"/>
              </a:ext>
            </a:extLst>
          </p:cNvPr>
          <p:cNvSpPr/>
          <p:nvPr/>
        </p:nvSpPr>
        <p:spPr>
          <a:xfrm>
            <a:off x="14747177" y="5955807"/>
            <a:ext cx="2140528" cy="19327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RAM</a:t>
            </a:r>
          </a:p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(32K)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3DCD8F68-93E0-E804-6145-70E1EE522A25}"/>
              </a:ext>
            </a:extLst>
          </p:cNvPr>
          <p:cNvSpPr/>
          <p:nvPr/>
        </p:nvSpPr>
        <p:spPr>
          <a:xfrm>
            <a:off x="15026171" y="6369634"/>
            <a:ext cx="2140528" cy="19327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RAM</a:t>
            </a:r>
          </a:p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(32K)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3880697-F889-4DD9-563A-A45FD603EB3B}"/>
              </a:ext>
            </a:extLst>
          </p:cNvPr>
          <p:cNvSpPr/>
          <p:nvPr/>
        </p:nvSpPr>
        <p:spPr>
          <a:xfrm>
            <a:off x="15362749" y="6740872"/>
            <a:ext cx="2140528" cy="19327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>
                <a:solidFill>
                  <a:schemeClr val="tx1"/>
                </a:solidFill>
              </a:rPr>
              <a:t>P1_BUFF32K</a:t>
            </a:r>
          </a:p>
          <a:p>
            <a:pPr algn="ctr"/>
            <a:r>
              <a:rPr lang="en-US" altLang="ko-KR" sz="2400" b="1">
                <a:solidFill>
                  <a:schemeClr val="tx1"/>
                </a:solidFill>
              </a:rPr>
              <a:t>(32K)</a:t>
            </a:r>
            <a:endParaRPr lang="ko-KR" altLang="en-US" sz="2400" b="1">
              <a:solidFill>
                <a:schemeClr val="tx1"/>
              </a:solidFill>
            </a:endParaRP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28E852D6-A9BC-141D-CFA4-C08D675DEF1A}"/>
              </a:ext>
            </a:extLst>
          </p:cNvPr>
          <p:cNvCxnSpPr>
            <a:cxnSpLocks/>
            <a:stCxn id="28" idx="3"/>
          </p:cNvCxnSpPr>
          <p:nvPr/>
        </p:nvCxnSpPr>
        <p:spPr>
          <a:xfrm flipV="1">
            <a:off x="6530583" y="6117549"/>
            <a:ext cx="1267484" cy="2820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B518BC07-683A-1539-2ED3-F4E13EE08A09}"/>
              </a:ext>
            </a:extLst>
          </p:cNvPr>
          <p:cNvCxnSpPr>
            <a:cxnSpLocks/>
            <a:endCxn id="43" idx="1"/>
          </p:cNvCxnSpPr>
          <p:nvPr/>
        </p:nvCxnSpPr>
        <p:spPr>
          <a:xfrm>
            <a:off x="20603315" y="6133769"/>
            <a:ext cx="635931" cy="132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7B5EC9F1-5CDC-0908-8684-D8ECBA5EDC56}"/>
              </a:ext>
            </a:extLst>
          </p:cNvPr>
          <p:cNvCxnSpPr>
            <a:cxnSpLocks/>
            <a:stCxn id="29" idx="3"/>
            <a:endCxn id="30" idx="1"/>
          </p:cNvCxnSpPr>
          <p:nvPr/>
        </p:nvCxnSpPr>
        <p:spPr>
          <a:xfrm>
            <a:off x="13365117" y="6145756"/>
            <a:ext cx="751669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DB5CB668-7800-53B0-179F-A76E4BDDCD71}"/>
              </a:ext>
            </a:extLst>
          </p:cNvPr>
          <p:cNvCxnSpPr>
            <a:cxnSpLocks/>
            <a:endCxn id="31" idx="1"/>
          </p:cNvCxnSpPr>
          <p:nvPr/>
        </p:nvCxnSpPr>
        <p:spPr>
          <a:xfrm flipV="1">
            <a:off x="25530972" y="6135090"/>
            <a:ext cx="463571" cy="132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3EEDDDD-9EC2-60F7-DCE5-609C07E6BC82}"/>
              </a:ext>
            </a:extLst>
          </p:cNvPr>
          <p:cNvSpPr/>
          <p:nvPr/>
        </p:nvSpPr>
        <p:spPr>
          <a:xfrm>
            <a:off x="34688812" y="6357090"/>
            <a:ext cx="3021873" cy="19327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P1_AH</a:t>
            </a:r>
          </a:p>
          <a:p>
            <a:pPr algn="ctr"/>
            <a:r>
              <a:rPr lang="en-US" altLang="ko-KR" b="1">
                <a:solidFill>
                  <a:schemeClr val="tx1"/>
                </a:solidFill>
              </a:rPr>
              <a:t>(AURORA)</a:t>
            </a:r>
          </a:p>
          <a:p>
            <a:pPr algn="ctr"/>
            <a:r>
              <a:rPr lang="en-US" altLang="ko-KR" b="1">
                <a:solidFill>
                  <a:schemeClr val="tx1"/>
                </a:solidFill>
              </a:rPr>
              <a:t>GTH Quad 230</a:t>
            </a:r>
          </a:p>
          <a:p>
            <a:pPr algn="ctr"/>
            <a:r>
              <a:rPr lang="en-US" altLang="ko-KR" b="1">
                <a:solidFill>
                  <a:schemeClr val="tx1"/>
                </a:solidFill>
              </a:rPr>
              <a:t>X1Y12-X1Y15</a:t>
            </a:r>
          </a:p>
          <a:p>
            <a:pPr algn="ctr"/>
            <a:r>
              <a:rPr lang="en-US" altLang="ko-KR" b="1">
                <a:solidFill>
                  <a:schemeClr val="tx1"/>
                </a:solidFill>
              </a:rPr>
              <a:t>CLK1(X1Y14:2)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D98C4FF-5B9B-B296-DE59-2980FAF97005}"/>
              </a:ext>
            </a:extLst>
          </p:cNvPr>
          <p:cNvSpPr/>
          <p:nvPr/>
        </p:nvSpPr>
        <p:spPr>
          <a:xfrm>
            <a:off x="31947127" y="6357089"/>
            <a:ext cx="2140528" cy="19327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PORT</a:t>
            </a:r>
          </a:p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(PS)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3C250475-DE8F-FF31-F70C-A7506F32FB7D}"/>
              </a:ext>
            </a:extLst>
          </p:cNvPr>
          <p:cNvSpPr/>
          <p:nvPr/>
        </p:nvSpPr>
        <p:spPr>
          <a:xfrm>
            <a:off x="21239246" y="5168735"/>
            <a:ext cx="4319331" cy="19327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P1_FFT_32K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8011E55-C3B2-46FA-DE86-5253500F8348}"/>
              </a:ext>
            </a:extLst>
          </p:cNvPr>
          <p:cNvSpPr/>
          <p:nvPr/>
        </p:nvSpPr>
        <p:spPr>
          <a:xfrm>
            <a:off x="19465771" y="7357053"/>
            <a:ext cx="6492600" cy="19327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CLK &amp; RESET &amp; CONTROL</a:t>
            </a:r>
          </a:p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DIP_SW &amp; LED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989C9D2-470A-829E-09EA-DB40CA463059}"/>
              </a:ext>
            </a:extLst>
          </p:cNvPr>
          <p:cNvSpPr txBox="1"/>
          <p:nvPr/>
        </p:nvSpPr>
        <p:spPr>
          <a:xfrm>
            <a:off x="6763906" y="4647972"/>
            <a:ext cx="1140979" cy="120032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/>
              <a:t>1cmd </a:t>
            </a:r>
          </a:p>
          <a:p>
            <a:pPr algn="ctr"/>
            <a:r>
              <a:rPr lang="en-US" altLang="ko-KR" sz="2400" b="1"/>
              <a:t>35b</a:t>
            </a:r>
          </a:p>
          <a:p>
            <a:pPr algn="ctr"/>
            <a:r>
              <a:rPr lang="en-US" altLang="ko-KR" sz="2400" b="1"/>
              <a:t>10u</a:t>
            </a:r>
            <a:endParaRPr lang="ko-KR" altLang="en-US" sz="2400" b="1"/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CAC99060-5C1A-9A9C-E6BF-F75C084634DB}"/>
              </a:ext>
            </a:extLst>
          </p:cNvPr>
          <p:cNvCxnSpPr>
            <a:cxnSpLocks/>
          </p:cNvCxnSpPr>
          <p:nvPr/>
        </p:nvCxnSpPr>
        <p:spPr>
          <a:xfrm flipH="1">
            <a:off x="8279150" y="4506756"/>
            <a:ext cx="30291" cy="3249791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2C02D3E8-FE49-F1AC-49D8-FE4DB9F55B2D}"/>
              </a:ext>
            </a:extLst>
          </p:cNvPr>
          <p:cNvSpPr txBox="1"/>
          <p:nvPr/>
        </p:nvSpPr>
        <p:spPr>
          <a:xfrm>
            <a:off x="17084700" y="5126150"/>
            <a:ext cx="1140979" cy="83099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/>
              <a:t>32K</a:t>
            </a:r>
          </a:p>
          <a:p>
            <a:pPr algn="ctr"/>
            <a:r>
              <a:rPr lang="en-US" altLang="ko-KR" sz="2400" b="1"/>
              <a:t>1m</a:t>
            </a:r>
            <a:endParaRPr lang="ko-KR" altLang="en-US" sz="2400" b="1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CA0C122-3922-C54F-95AA-5ACBF862FB7F}"/>
              </a:ext>
            </a:extLst>
          </p:cNvPr>
          <p:cNvSpPr txBox="1"/>
          <p:nvPr/>
        </p:nvSpPr>
        <p:spPr>
          <a:xfrm>
            <a:off x="26507201" y="4253273"/>
            <a:ext cx="2334506" cy="83099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/>
              <a:t>16K * 64 * 15</a:t>
            </a:r>
          </a:p>
          <a:p>
            <a:pPr algn="ctr"/>
            <a:r>
              <a:rPr lang="en-US" altLang="ko-KR" sz="2400" b="1"/>
              <a:t>1m</a:t>
            </a:r>
            <a:endParaRPr lang="ko-KR" altLang="en-US" sz="2400" b="1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0EBB2F0-1B0B-C609-1267-4FBB41F7BA7B}"/>
              </a:ext>
            </a:extLst>
          </p:cNvPr>
          <p:cNvSpPr txBox="1"/>
          <p:nvPr/>
        </p:nvSpPr>
        <p:spPr>
          <a:xfrm>
            <a:off x="21668521" y="4253273"/>
            <a:ext cx="2140523" cy="83099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/>
              <a:t>c0+3 dir beam (7+3*4=19)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3F0EBE2-0E9C-CFB4-E193-2B9B61FD40BD}"/>
              </a:ext>
            </a:extLst>
          </p:cNvPr>
          <p:cNvSpPr txBox="1"/>
          <p:nvPr/>
        </p:nvSpPr>
        <p:spPr>
          <a:xfrm>
            <a:off x="29060643" y="4569278"/>
            <a:ext cx="2407674" cy="46166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/>
              <a:t>1920 MBPS</a:t>
            </a:r>
            <a:endParaRPr lang="ko-KR" altLang="en-US" sz="2400" b="1"/>
          </a:p>
        </p:txBody>
      </p:sp>
      <p:cxnSp>
        <p:nvCxnSpPr>
          <p:cNvPr id="51" name="직선 화살표 연결선 109">
            <a:extLst>
              <a:ext uri="{FF2B5EF4-FFF2-40B4-BE49-F238E27FC236}">
                <a16:creationId xmlns:a16="http://schemas.microsoft.com/office/drawing/2014/main" id="{0CF0E987-B246-F3D7-4058-ECF4042AB64F}"/>
              </a:ext>
            </a:extLst>
          </p:cNvPr>
          <p:cNvCxnSpPr>
            <a:cxnSpLocks/>
          </p:cNvCxnSpPr>
          <p:nvPr/>
        </p:nvCxnSpPr>
        <p:spPr>
          <a:xfrm>
            <a:off x="13050587" y="4503205"/>
            <a:ext cx="3721741" cy="6422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4DF10458-282B-62B9-E918-F8BC75F67352}"/>
              </a:ext>
            </a:extLst>
          </p:cNvPr>
          <p:cNvCxnSpPr>
            <a:cxnSpLocks/>
          </p:cNvCxnSpPr>
          <p:nvPr/>
        </p:nvCxnSpPr>
        <p:spPr>
          <a:xfrm flipV="1">
            <a:off x="13061109" y="4461383"/>
            <a:ext cx="0" cy="70082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37FEF0D5-6CCF-3597-1519-5B8A414E3A1D}"/>
              </a:ext>
            </a:extLst>
          </p:cNvPr>
          <p:cNvSpPr txBox="1"/>
          <p:nvPr/>
        </p:nvSpPr>
        <p:spPr>
          <a:xfrm>
            <a:off x="13199057" y="4101032"/>
            <a:ext cx="35204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/>
              <a:t>S_MAXIS_BS_CMD_DATA</a:t>
            </a: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E8EDD560-6B57-53E3-9CCC-A54EF8583757}"/>
              </a:ext>
            </a:extLst>
          </p:cNvPr>
          <p:cNvCxnSpPr>
            <a:cxnSpLocks/>
            <a:stCxn id="42" idx="3"/>
            <a:endCxn id="41" idx="1"/>
          </p:cNvCxnSpPr>
          <p:nvPr/>
        </p:nvCxnSpPr>
        <p:spPr>
          <a:xfrm>
            <a:off x="34087655" y="7323444"/>
            <a:ext cx="601157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FA4A262C-48CE-7F00-CD9A-AE7F375D04AA}"/>
              </a:ext>
            </a:extLst>
          </p:cNvPr>
          <p:cNvCxnSpPr>
            <a:cxnSpLocks/>
          </p:cNvCxnSpPr>
          <p:nvPr/>
        </p:nvCxnSpPr>
        <p:spPr>
          <a:xfrm flipH="1">
            <a:off x="33727235" y="5848301"/>
            <a:ext cx="30462" cy="3268167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D340E28A-B73F-4551-D3AC-710AFB9AF5A7}"/>
              </a:ext>
            </a:extLst>
          </p:cNvPr>
          <p:cNvCxnSpPr>
            <a:cxnSpLocks/>
          </p:cNvCxnSpPr>
          <p:nvPr/>
        </p:nvCxnSpPr>
        <p:spPr>
          <a:xfrm flipV="1">
            <a:off x="10298354" y="6117549"/>
            <a:ext cx="492597" cy="227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13A59789-4C26-4551-092F-6E8EBFC3D86E}"/>
              </a:ext>
            </a:extLst>
          </p:cNvPr>
          <p:cNvSpPr/>
          <p:nvPr/>
        </p:nvSpPr>
        <p:spPr>
          <a:xfrm>
            <a:off x="28336786" y="6390698"/>
            <a:ext cx="3021873" cy="19327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P1_P2</a:t>
            </a:r>
          </a:p>
          <a:p>
            <a:pPr algn="ctr"/>
            <a:r>
              <a:rPr lang="en-US" altLang="ko-KR" b="1">
                <a:solidFill>
                  <a:schemeClr val="tx1"/>
                </a:solidFill>
              </a:rPr>
              <a:t>(AURORA)</a:t>
            </a:r>
          </a:p>
          <a:p>
            <a:pPr algn="ctr"/>
            <a:r>
              <a:rPr lang="en-US" altLang="ko-KR" b="1">
                <a:solidFill>
                  <a:schemeClr val="tx1"/>
                </a:solidFill>
              </a:rPr>
              <a:t>GTH Quad 230</a:t>
            </a:r>
          </a:p>
          <a:p>
            <a:pPr algn="ctr"/>
            <a:r>
              <a:rPr lang="en-US" altLang="ko-KR" b="1">
                <a:solidFill>
                  <a:schemeClr val="tx1"/>
                </a:solidFill>
              </a:rPr>
              <a:t>X1Y12-X1Y15</a:t>
            </a:r>
          </a:p>
          <a:p>
            <a:pPr algn="ctr"/>
            <a:r>
              <a:rPr lang="en-US" altLang="ko-KR" b="1">
                <a:solidFill>
                  <a:schemeClr val="tx1"/>
                </a:solidFill>
              </a:rPr>
              <a:t>CLK1(X1Y12:0)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24469E3-E658-1F70-C81A-5996EBCBBB29}"/>
              </a:ext>
            </a:extLst>
          </p:cNvPr>
          <p:cNvSpPr txBox="1"/>
          <p:nvPr/>
        </p:nvSpPr>
        <p:spPr>
          <a:xfrm>
            <a:off x="4910847" y="9033310"/>
            <a:ext cx="8635072" cy="46166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/>
              <a:t>Sum_L3/L2/L1/C0/R1/R2/R3, U/D/R/L (7+4*3=19)</a:t>
            </a:r>
            <a:endParaRPr lang="ko-KR" altLang="en-US" sz="2400" b="1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96C95695-7EA9-766B-0111-3A3C390DE462}"/>
              </a:ext>
            </a:extLst>
          </p:cNvPr>
          <p:cNvSpPr/>
          <p:nvPr/>
        </p:nvSpPr>
        <p:spPr>
          <a:xfrm>
            <a:off x="18476729" y="5161524"/>
            <a:ext cx="2140528" cy="19327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>
                <a:solidFill>
                  <a:schemeClr val="tx1"/>
                </a:solidFill>
              </a:rPr>
              <a:t>P1_ATX_EXT</a:t>
            </a:r>
            <a:endParaRPr lang="ko-KR" altLang="en-US" sz="2800" b="1">
              <a:solidFill>
                <a:schemeClr val="tx1"/>
              </a:solidFill>
            </a:endParaRPr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451A536B-21F5-E9D0-9101-068878CE4BC8}"/>
              </a:ext>
            </a:extLst>
          </p:cNvPr>
          <p:cNvCxnSpPr>
            <a:cxnSpLocks/>
          </p:cNvCxnSpPr>
          <p:nvPr/>
        </p:nvCxnSpPr>
        <p:spPr>
          <a:xfrm>
            <a:off x="17775199" y="6183288"/>
            <a:ext cx="635931" cy="132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95C6E018-80EB-9EEE-3B31-8028FDF732F9}"/>
              </a:ext>
            </a:extLst>
          </p:cNvPr>
          <p:cNvSpPr/>
          <p:nvPr/>
        </p:nvSpPr>
        <p:spPr>
          <a:xfrm>
            <a:off x="16790261" y="4171544"/>
            <a:ext cx="1865517" cy="78413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P1_SAVE_RAM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F4BFAFAD-EB2C-CF62-576A-CEA83CF6255A}"/>
              </a:ext>
            </a:extLst>
          </p:cNvPr>
          <p:cNvSpPr/>
          <p:nvPr/>
        </p:nvSpPr>
        <p:spPr>
          <a:xfrm>
            <a:off x="19291177" y="4171544"/>
            <a:ext cx="1210302" cy="78413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PORT(PS)</a:t>
            </a:r>
            <a:endParaRPr lang="ko-KR" altLang="en-US" b="1">
              <a:solidFill>
                <a:schemeClr val="tx1"/>
              </a:solidFill>
            </a:endParaRPr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3134BA84-526C-F910-6889-717A6EC4B3DE}"/>
              </a:ext>
            </a:extLst>
          </p:cNvPr>
          <p:cNvCxnSpPr>
            <a:cxnSpLocks/>
          </p:cNvCxnSpPr>
          <p:nvPr/>
        </p:nvCxnSpPr>
        <p:spPr>
          <a:xfrm>
            <a:off x="18652398" y="4566559"/>
            <a:ext cx="635931" cy="132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45217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6392</TotalTime>
  <Words>178</Words>
  <Application>Microsoft Office PowerPoint</Application>
  <PresentationFormat>사용자 지정</PresentationFormat>
  <Paragraphs>52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맑은 고딕</vt:lpstr>
      <vt:lpstr>Arial</vt:lpstr>
      <vt:lpstr>Calibri</vt:lpstr>
      <vt:lpstr>Calibri Light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승현 유</dc:creator>
  <cp:lastModifiedBy>승현 유</cp:lastModifiedBy>
  <cp:revision>221</cp:revision>
  <cp:lastPrinted>2024-01-27T04:36:18Z</cp:lastPrinted>
  <dcterms:created xsi:type="dcterms:W3CDTF">2023-10-25T14:31:37Z</dcterms:created>
  <dcterms:modified xsi:type="dcterms:W3CDTF">2024-01-31T00:52:36Z</dcterms:modified>
</cp:coreProperties>
</file>