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78" y="12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(v2)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8783970" y="4046392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B3247A-79AB-7E2A-49F6-ACF8C428A78E}"/>
              </a:ext>
            </a:extLst>
          </p:cNvPr>
          <p:cNvSpPr/>
          <p:nvPr/>
        </p:nvSpPr>
        <p:spPr>
          <a:xfrm>
            <a:off x="6334756" y="6887527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D46AF87-E47C-1D91-B5CA-5657C7F0E6CA}"/>
              </a:ext>
            </a:extLst>
          </p:cNvPr>
          <p:cNvSpPr/>
          <p:nvPr/>
        </p:nvSpPr>
        <p:spPr>
          <a:xfrm>
            <a:off x="6348600" y="4846395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5D269C7-70C5-2984-E880-F6261FA3367B}"/>
              </a:ext>
            </a:extLst>
          </p:cNvPr>
          <p:cNvSpPr/>
          <p:nvPr/>
        </p:nvSpPr>
        <p:spPr>
          <a:xfrm>
            <a:off x="13069964" y="686639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571512A-0A4F-D423-7657-0764DCFCCB4D}"/>
              </a:ext>
            </a:extLst>
          </p:cNvPr>
          <p:cNvSpPr/>
          <p:nvPr/>
        </p:nvSpPr>
        <p:spPr>
          <a:xfrm>
            <a:off x="19869550" y="6842033"/>
            <a:ext cx="6129786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BS_AURORA_ATX_EXT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F7A6A8-FDF1-D13D-58CE-AA0C98DB52E7}"/>
              </a:ext>
            </a:extLst>
          </p:cNvPr>
          <p:cNvSpPr/>
          <p:nvPr/>
        </p:nvSpPr>
        <p:spPr>
          <a:xfrm>
            <a:off x="6287537" y="990905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13045586" y="9928520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BS_AURORA_ATX_DATA_RAMP_GEN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C0049FD-4FF3-0F66-CE13-B6992A07487E}"/>
              </a:ext>
            </a:extLst>
          </p:cNvPr>
          <p:cNvCxnSpPr>
            <a:cxnSpLocks/>
          </p:cNvCxnSpPr>
          <p:nvPr/>
        </p:nvCxnSpPr>
        <p:spPr>
          <a:xfrm>
            <a:off x="4301015" y="774718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40D0DFF-C4F3-8784-A89F-2D4AF76E790A}"/>
              </a:ext>
            </a:extLst>
          </p:cNvPr>
          <p:cNvCxnSpPr>
            <a:cxnSpLocks/>
          </p:cNvCxnSpPr>
          <p:nvPr/>
        </p:nvCxnSpPr>
        <p:spPr>
          <a:xfrm>
            <a:off x="11393054" y="768473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C265365-AED2-07BB-03C8-C78BA0CBFAA8}"/>
              </a:ext>
            </a:extLst>
          </p:cNvPr>
          <p:cNvCxnSpPr>
            <a:cxnSpLocks/>
          </p:cNvCxnSpPr>
          <p:nvPr/>
        </p:nvCxnSpPr>
        <p:spPr>
          <a:xfrm>
            <a:off x="18058260" y="784461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E92BCD6-FF2A-F1A0-D1F0-516FD3C1D6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7034" y="8410393"/>
            <a:ext cx="3257612" cy="2078846"/>
          </a:xfrm>
          <a:prstGeom prst="bentConnector3">
            <a:avLst>
              <a:gd name="adj1" fmla="val -16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797C77B-B441-763B-3175-06FB8386A003}"/>
              </a:ext>
            </a:extLst>
          </p:cNvPr>
          <p:cNvCxnSpPr>
            <a:cxnSpLocks/>
            <a:endCxn id="102" idx="3"/>
          </p:cNvCxnSpPr>
          <p:nvPr/>
        </p:nvCxnSpPr>
        <p:spPr>
          <a:xfrm rot="10800000">
            <a:off x="11194288" y="5689100"/>
            <a:ext cx="11098106" cy="1152932"/>
          </a:xfrm>
          <a:prstGeom prst="bentConnector3">
            <a:avLst>
              <a:gd name="adj1" fmla="val 3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B83FCE3-3F41-3B60-B622-2019155FE5B8}"/>
              </a:ext>
            </a:extLst>
          </p:cNvPr>
          <p:cNvCxnSpPr>
            <a:cxnSpLocks/>
          </p:cNvCxnSpPr>
          <p:nvPr/>
        </p:nvCxnSpPr>
        <p:spPr>
          <a:xfrm flipH="1">
            <a:off x="11334773" y="10687921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8664949" y="14678887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5F27EB-2A54-0DB0-BB9A-2D1C63600E4C}"/>
              </a:ext>
            </a:extLst>
          </p:cNvPr>
          <p:cNvCxnSpPr>
            <a:cxnSpLocks/>
          </p:cNvCxnSpPr>
          <p:nvPr/>
        </p:nvCxnSpPr>
        <p:spPr>
          <a:xfrm>
            <a:off x="6952112" y="15928149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8664949" y="18066323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BS_5US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6969528" y="19481840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8860944-3D55-FF53-D127-EC68EF51DA8A}"/>
              </a:ext>
            </a:extLst>
          </p:cNvPr>
          <p:cNvCxnSpPr>
            <a:cxnSpLocks/>
          </p:cNvCxnSpPr>
          <p:nvPr/>
        </p:nvCxnSpPr>
        <p:spPr>
          <a:xfrm flipV="1">
            <a:off x="13572394" y="11690923"/>
            <a:ext cx="8519961" cy="7624662"/>
          </a:xfrm>
          <a:prstGeom prst="bentConnector3">
            <a:avLst>
              <a:gd name="adj1" fmla="val 997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5180879" y="1555310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9B288-0B34-F5CB-3F19-90443E4A9657}"/>
              </a:ext>
            </a:extLst>
          </p:cNvPr>
          <p:cNvSpPr txBox="1"/>
          <p:nvPr/>
        </p:nvSpPr>
        <p:spPr>
          <a:xfrm>
            <a:off x="5058691" y="1909301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0F63D7-94FA-8A11-AC51-5A0E11E747CF}"/>
              </a:ext>
            </a:extLst>
          </p:cNvPr>
          <p:cNvSpPr txBox="1"/>
          <p:nvPr/>
        </p:nvSpPr>
        <p:spPr>
          <a:xfrm>
            <a:off x="4380858" y="711312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b_rx</a:t>
            </a:r>
            <a:endParaRPr lang="ko-KR" altLang="en-US" b="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67360D-5200-6E3F-61FF-717A8DF5980F}"/>
              </a:ext>
            </a:extLst>
          </p:cNvPr>
          <p:cNvSpPr txBox="1"/>
          <p:nvPr/>
        </p:nvSpPr>
        <p:spPr>
          <a:xfrm>
            <a:off x="4345495" y="511485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b_tx</a:t>
            </a:r>
            <a:endParaRPr lang="ko-KR" altLang="en-US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99E143-167E-E012-94B2-00393ED9B05F}"/>
              </a:ext>
            </a:extLst>
          </p:cNvPr>
          <p:cNvSpPr txBox="1"/>
          <p:nvPr/>
        </p:nvSpPr>
        <p:spPr>
          <a:xfrm>
            <a:off x="4455681" y="1033397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</a:t>
            </a:r>
            <a:endParaRPr lang="ko-KR" altLang="en-US" b="1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531D261-D028-4C32-5101-CBEB04B974F4}"/>
              </a:ext>
            </a:extLst>
          </p:cNvPr>
          <p:cNvSpPr txBox="1"/>
          <p:nvPr/>
        </p:nvSpPr>
        <p:spPr>
          <a:xfrm>
            <a:off x="11334773" y="697441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B19BCB6-034A-7C66-1F49-0734CC2C3624}"/>
              </a:ext>
            </a:extLst>
          </p:cNvPr>
          <p:cNvSpPr txBox="1"/>
          <p:nvPr/>
        </p:nvSpPr>
        <p:spPr>
          <a:xfrm>
            <a:off x="11256309" y="495143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42D92F3-51B5-E362-2018-ECFD68034DEA}"/>
              </a:ext>
            </a:extLst>
          </p:cNvPr>
          <p:cNvSpPr txBox="1"/>
          <p:nvPr/>
        </p:nvSpPr>
        <p:spPr>
          <a:xfrm>
            <a:off x="17837882" y="696859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3417731" y="1851098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13442264" y="15192578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13486103" y="15985689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078D96-6D00-6F76-C5C4-4F6A31087A27}"/>
              </a:ext>
            </a:extLst>
          </p:cNvPr>
          <p:cNvSpPr txBox="1"/>
          <p:nvPr/>
        </p:nvSpPr>
        <p:spPr>
          <a:xfrm>
            <a:off x="11267639" y="985152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F122E4-02FB-48E4-BA97-713E5D86DC46}"/>
              </a:ext>
            </a:extLst>
          </p:cNvPr>
          <p:cNvCxnSpPr>
            <a:cxnSpLocks/>
          </p:cNvCxnSpPr>
          <p:nvPr/>
        </p:nvCxnSpPr>
        <p:spPr>
          <a:xfrm flipH="1">
            <a:off x="2173704" y="5836981"/>
            <a:ext cx="41859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6FA78A-FC55-8DCA-CA54-EF518A36EC51}"/>
              </a:ext>
            </a:extLst>
          </p:cNvPr>
          <p:cNvSpPr/>
          <p:nvPr/>
        </p:nvSpPr>
        <p:spPr>
          <a:xfrm>
            <a:off x="6287537" y="12048425"/>
            <a:ext cx="4845688" cy="1714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2841E-E061-BEF4-19FD-9C1416362DCD}"/>
              </a:ext>
            </a:extLst>
          </p:cNvPr>
          <p:cNvSpPr/>
          <p:nvPr/>
        </p:nvSpPr>
        <p:spPr>
          <a:xfrm>
            <a:off x="13048471" y="12096692"/>
            <a:ext cx="4845688" cy="1715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C45BE-9776-2DD2-3A76-8EFAAF82AE07}"/>
              </a:ext>
            </a:extLst>
          </p:cNvPr>
          <p:cNvCxnSpPr>
            <a:cxnSpLocks/>
          </p:cNvCxnSpPr>
          <p:nvPr/>
        </p:nvCxnSpPr>
        <p:spPr>
          <a:xfrm flipV="1">
            <a:off x="2270106" y="13165762"/>
            <a:ext cx="3993129" cy="49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2A515-3618-4878-043B-EBEB205A6BE3}"/>
              </a:ext>
            </a:extLst>
          </p:cNvPr>
          <p:cNvCxnSpPr>
            <a:cxnSpLocks/>
          </p:cNvCxnSpPr>
          <p:nvPr/>
        </p:nvCxnSpPr>
        <p:spPr>
          <a:xfrm>
            <a:off x="11267639" y="1290552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6B6A17-E606-0F1A-2148-3F8830C49E52}"/>
              </a:ext>
            </a:extLst>
          </p:cNvPr>
          <p:cNvSpPr txBox="1"/>
          <p:nvPr/>
        </p:nvSpPr>
        <p:spPr>
          <a:xfrm>
            <a:off x="4415904" y="1245787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a_rx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9DD7-B744-FFAA-FF14-27F901C0BA9E}"/>
              </a:ext>
            </a:extLst>
          </p:cNvPr>
          <p:cNvSpPr txBox="1"/>
          <p:nvPr/>
        </p:nvSpPr>
        <p:spPr>
          <a:xfrm>
            <a:off x="11103413" y="1216786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C542315-3516-24F1-09F6-7EA1EE54EECE}"/>
              </a:ext>
            </a:extLst>
          </p:cNvPr>
          <p:cNvCxnSpPr>
            <a:cxnSpLocks/>
          </p:cNvCxnSpPr>
          <p:nvPr/>
        </p:nvCxnSpPr>
        <p:spPr>
          <a:xfrm flipH="1">
            <a:off x="2245006" y="5836981"/>
            <a:ext cx="25100" cy="7377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A2D6F0-4858-FC10-17FA-980C313F418A}"/>
              </a:ext>
            </a:extLst>
          </p:cNvPr>
          <p:cNvSpPr/>
          <p:nvPr/>
        </p:nvSpPr>
        <p:spPr>
          <a:xfrm>
            <a:off x="30446962" y="7112140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F86E9D-5853-D425-2C61-6EFA4F3A6D91}"/>
              </a:ext>
            </a:extLst>
          </p:cNvPr>
          <p:cNvSpPr/>
          <p:nvPr/>
        </p:nvSpPr>
        <p:spPr>
          <a:xfrm>
            <a:off x="30446961" y="9368182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CLK1(X1Y8:0)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78C919-BC9D-7E65-AA37-F5AF65B489D0}"/>
              </a:ext>
            </a:extLst>
          </p:cNvPr>
          <p:cNvSpPr/>
          <p:nvPr/>
        </p:nvSpPr>
        <p:spPr>
          <a:xfrm>
            <a:off x="30456294" y="11585789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CLK1(X0Y15:3)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DA6FE2-FCB8-B015-DF4D-DCDA76CAC1A8}"/>
              </a:ext>
            </a:extLst>
          </p:cNvPr>
          <p:cNvSpPr/>
          <p:nvPr/>
        </p:nvSpPr>
        <p:spPr>
          <a:xfrm>
            <a:off x="30826898" y="13920860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XX(X1Y7:3)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D93CEF-66B9-B8B4-54E7-C1FC361A54BD}"/>
              </a:ext>
            </a:extLst>
          </p:cNvPr>
          <p:cNvSpPr/>
          <p:nvPr/>
        </p:nvSpPr>
        <p:spPr>
          <a:xfrm>
            <a:off x="30826898" y="16007490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XX(X0Y18:2)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30446961" y="1863213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XX(X1Y5:1)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30446960" y="2117233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XX(X0Y16:0)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7438072" y="23460701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6035</TotalTime>
  <Words>259</Words>
  <Application>Microsoft Office PowerPoint</Application>
  <PresentationFormat>사용자 지정</PresentationFormat>
  <Paragraphs>68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193</cp:revision>
  <cp:lastPrinted>2024-01-18T14:25:09Z</cp:lastPrinted>
  <dcterms:created xsi:type="dcterms:W3CDTF">2023-10-25T14:31:37Z</dcterms:created>
  <dcterms:modified xsi:type="dcterms:W3CDTF">2024-01-18T14:43:30Z</dcterms:modified>
</cp:coreProperties>
</file>