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8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009" userDrawn="1">
          <p15:clr>
            <a:srgbClr val="A4A3A4"/>
          </p15:clr>
        </p15:guide>
        <p15:guide id="2" pos="3276" userDrawn="1">
          <p15:clr>
            <a:srgbClr val="A4A3A4"/>
          </p15:clr>
        </p15:guide>
        <p15:guide id="3" orient="horz" pos="1598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orient="horz" pos="15001" userDrawn="1">
          <p15:clr>
            <a:srgbClr val="A4A3A4"/>
          </p15:clr>
        </p15:guide>
        <p15:guide id="6" orient="horz" pos="7268" userDrawn="1">
          <p15:clr>
            <a:srgbClr val="A4A3A4"/>
          </p15:clr>
        </p15:guide>
        <p15:guide id="7" orient="horz" pos="5000" userDrawn="1">
          <p15:clr>
            <a:srgbClr val="A4A3A4"/>
          </p15:clr>
        </p15:guide>
        <p15:guide id="8" orient="horz" pos="10669" userDrawn="1">
          <p15:clr>
            <a:srgbClr val="A4A3A4"/>
          </p15:clr>
        </p15:guide>
        <p15:guide id="9" orient="horz" pos="8538" userDrawn="1">
          <p15:clr>
            <a:srgbClr val="A4A3A4"/>
          </p15:clr>
        </p15:guide>
        <p15:guide id="10" pos="4387" userDrawn="1">
          <p15:clr>
            <a:srgbClr val="A4A3A4"/>
          </p15:clr>
        </p15:guide>
        <p15:guide id="11" pos="8129" userDrawn="1">
          <p15:clr>
            <a:srgbClr val="A4A3A4"/>
          </p15:clr>
        </p15:guide>
        <p15:guide id="12" pos="12325" userDrawn="1">
          <p15:clr>
            <a:srgbClr val="A4A3A4"/>
          </p15:clr>
        </p15:guide>
        <p15:guide id="13" pos="15205" userDrawn="1">
          <p15:clr>
            <a:srgbClr val="A4A3A4"/>
          </p15:clr>
        </p15:guide>
        <p15:guide id="14" pos="134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 autoAdjust="0"/>
    <p:restoredTop sz="93898" autoAdjust="0"/>
  </p:normalViewPr>
  <p:slideViewPr>
    <p:cSldViewPr snapToGrid="0">
      <p:cViewPr varScale="1">
        <p:scale>
          <a:sx n="31" d="100"/>
          <a:sy n="31" d="100"/>
        </p:scale>
        <p:origin x="1252" y="104"/>
      </p:cViewPr>
      <p:guideLst>
        <p:guide pos="1009"/>
        <p:guide pos="3276"/>
        <p:guide orient="horz" pos="1598"/>
        <p:guide orient="horz" pos="3866"/>
        <p:guide orient="horz" pos="15001"/>
        <p:guide orient="horz" pos="7268"/>
        <p:guide orient="horz" pos="5000"/>
        <p:guide orient="horz" pos="10669"/>
        <p:guide orient="horz" pos="8538"/>
        <p:guide pos="4387"/>
        <p:guide pos="8129"/>
        <p:guide pos="12325"/>
        <p:guide pos="15205"/>
        <p:guide pos="134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2DCBC-493B-4D56-883B-58BE548884A3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D93F3-D9C5-48EC-AB04-91A06BF9A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18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D93F3-D9C5-48EC-AB04-91A06BF9AA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3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2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9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8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0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3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9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036710" rtl="0" eaLnBrk="1" latinLnBrk="1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1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976342-79E6-2E91-0C54-9A88BBFFB5A4}"/>
              </a:ext>
            </a:extLst>
          </p:cNvPr>
          <p:cNvSpPr txBox="1"/>
          <p:nvPr/>
        </p:nvSpPr>
        <p:spPr>
          <a:xfrm rot="10800000" flipH="1" flipV="1">
            <a:off x="3470563" y="1872243"/>
            <a:ext cx="24626453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/>
              <a:t>Simple Data Flow Chart for aurora (v4)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3C17E94-FF5A-0C0D-85E1-8A5F99F053EB}"/>
              </a:ext>
            </a:extLst>
          </p:cNvPr>
          <p:cNvSpPr txBox="1"/>
          <p:nvPr/>
        </p:nvSpPr>
        <p:spPr>
          <a:xfrm rot="10800000" flipH="1" flipV="1">
            <a:off x="28783970" y="4046392"/>
            <a:ext cx="6706184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(XCZU15EG-ffvb1156-2-i)</a:t>
            </a:r>
          </a:p>
          <a:p>
            <a:pPr algn="ctr"/>
            <a:r>
              <a:rPr lang="en-US" altLang="ko-KR" sz="4000" b="1"/>
              <a:t>(XCZU6CG-ffvb1156-2-i)</a:t>
            </a:r>
            <a:endParaRPr lang="ko-KR" altLang="en-US" sz="4000" b="1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AB3247A-79AB-7E2A-49F6-ACF8C428A78E}"/>
              </a:ext>
            </a:extLst>
          </p:cNvPr>
          <p:cNvSpPr/>
          <p:nvPr/>
        </p:nvSpPr>
        <p:spPr>
          <a:xfrm>
            <a:off x="6334756" y="6887527"/>
            <a:ext cx="4845688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BS_AURORA_RX(1)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D46AF87-E47C-1D91-B5CA-5657C7F0E6CA}"/>
              </a:ext>
            </a:extLst>
          </p:cNvPr>
          <p:cNvSpPr/>
          <p:nvPr/>
        </p:nvSpPr>
        <p:spPr>
          <a:xfrm>
            <a:off x="6348600" y="4846395"/>
            <a:ext cx="4845688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BS_AURORA_TX(1)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5D269C7-70C5-2984-E880-F6261FA3367B}"/>
              </a:ext>
            </a:extLst>
          </p:cNvPr>
          <p:cNvSpPr/>
          <p:nvPr/>
        </p:nvSpPr>
        <p:spPr>
          <a:xfrm>
            <a:off x="13069964" y="6866398"/>
            <a:ext cx="4845688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BS_AURORA_RAM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F571512A-0A4F-D423-7657-0764DCFCCB4D}"/>
              </a:ext>
            </a:extLst>
          </p:cNvPr>
          <p:cNvSpPr/>
          <p:nvPr/>
        </p:nvSpPr>
        <p:spPr>
          <a:xfrm>
            <a:off x="19869550" y="6842033"/>
            <a:ext cx="6129786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BS_AURORA_ATX_EXT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5F7A6A8-FDF1-D13D-58CE-AA0C98DB52E7}"/>
              </a:ext>
            </a:extLst>
          </p:cNvPr>
          <p:cNvSpPr/>
          <p:nvPr/>
        </p:nvSpPr>
        <p:spPr>
          <a:xfrm>
            <a:off x="6287537" y="9909058"/>
            <a:ext cx="4845688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BS_AURORA_TX(0)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DBE6B014-F722-5E59-49A4-6B47509D9D8A}"/>
              </a:ext>
            </a:extLst>
          </p:cNvPr>
          <p:cNvSpPr/>
          <p:nvPr/>
        </p:nvSpPr>
        <p:spPr>
          <a:xfrm>
            <a:off x="13045586" y="9928520"/>
            <a:ext cx="9914557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BS_AURORA_ATX_DATA_RAMP_GEN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8C0049FD-4FF3-0F66-CE13-B6992A07487E}"/>
              </a:ext>
            </a:extLst>
          </p:cNvPr>
          <p:cNvCxnSpPr>
            <a:cxnSpLocks/>
          </p:cNvCxnSpPr>
          <p:nvPr/>
        </p:nvCxnSpPr>
        <p:spPr>
          <a:xfrm>
            <a:off x="4301015" y="7747188"/>
            <a:ext cx="1712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E40D0DFF-C4F3-8784-A89F-2D4AF76E790A}"/>
              </a:ext>
            </a:extLst>
          </p:cNvPr>
          <p:cNvCxnSpPr>
            <a:cxnSpLocks/>
          </p:cNvCxnSpPr>
          <p:nvPr/>
        </p:nvCxnSpPr>
        <p:spPr>
          <a:xfrm>
            <a:off x="11393054" y="7684738"/>
            <a:ext cx="1712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DC265365-AED2-07BB-03C8-C78BA0CBFAA8}"/>
              </a:ext>
            </a:extLst>
          </p:cNvPr>
          <p:cNvCxnSpPr>
            <a:cxnSpLocks/>
          </p:cNvCxnSpPr>
          <p:nvPr/>
        </p:nvCxnSpPr>
        <p:spPr>
          <a:xfrm>
            <a:off x="18058260" y="7844618"/>
            <a:ext cx="1712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6E92BCD6-FF2A-F1A0-D1F0-516FD3C1D66A}"/>
              </a:ext>
            </a:extLst>
          </p:cNvPr>
          <p:cNvCxnSpPr>
            <a:cxnSpLocks/>
          </p:cNvCxnSpPr>
          <p:nvPr/>
        </p:nvCxnSpPr>
        <p:spPr>
          <a:xfrm rot="16200000" flipV="1">
            <a:off x="3637034" y="8410393"/>
            <a:ext cx="3257612" cy="2078846"/>
          </a:xfrm>
          <a:prstGeom prst="bentConnector3">
            <a:avLst>
              <a:gd name="adj1" fmla="val -167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D797C77B-B441-763B-3175-06FB8386A003}"/>
              </a:ext>
            </a:extLst>
          </p:cNvPr>
          <p:cNvCxnSpPr>
            <a:cxnSpLocks/>
            <a:endCxn id="102" idx="3"/>
          </p:cNvCxnSpPr>
          <p:nvPr/>
        </p:nvCxnSpPr>
        <p:spPr>
          <a:xfrm rot="10800000">
            <a:off x="11194288" y="5689100"/>
            <a:ext cx="11098106" cy="1152932"/>
          </a:xfrm>
          <a:prstGeom prst="bentConnector3">
            <a:avLst>
              <a:gd name="adj1" fmla="val 37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DB83FCE3-3F41-3B60-B622-2019155FE5B8}"/>
              </a:ext>
            </a:extLst>
          </p:cNvPr>
          <p:cNvCxnSpPr>
            <a:cxnSpLocks/>
          </p:cNvCxnSpPr>
          <p:nvPr/>
        </p:nvCxnSpPr>
        <p:spPr>
          <a:xfrm flipH="1">
            <a:off x="11334773" y="10687921"/>
            <a:ext cx="15263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962DF944-AEAF-3142-C463-7B3908885666}"/>
              </a:ext>
            </a:extLst>
          </p:cNvPr>
          <p:cNvSpPr/>
          <p:nvPr/>
        </p:nvSpPr>
        <p:spPr>
          <a:xfrm>
            <a:off x="5749707" y="22235510"/>
            <a:ext cx="4845688" cy="24985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BS_RESET_N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7A5F27EB-2A54-0DB0-BB9A-2D1C63600E4C}"/>
              </a:ext>
            </a:extLst>
          </p:cNvPr>
          <p:cNvCxnSpPr>
            <a:cxnSpLocks/>
          </p:cNvCxnSpPr>
          <p:nvPr/>
        </p:nvCxnSpPr>
        <p:spPr>
          <a:xfrm>
            <a:off x="4036870" y="23484772"/>
            <a:ext cx="1712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EC60D4E4-37A7-A0D3-B8D1-FB48714A5956}"/>
              </a:ext>
            </a:extLst>
          </p:cNvPr>
          <p:cNvSpPr/>
          <p:nvPr/>
        </p:nvSpPr>
        <p:spPr>
          <a:xfrm>
            <a:off x="5810770" y="25194400"/>
            <a:ext cx="4845688" cy="24985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BS_5US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A23649CC-6C35-152C-69F0-F6E47BE8CE75}"/>
              </a:ext>
            </a:extLst>
          </p:cNvPr>
          <p:cNvCxnSpPr>
            <a:cxnSpLocks/>
          </p:cNvCxnSpPr>
          <p:nvPr/>
        </p:nvCxnSpPr>
        <p:spPr>
          <a:xfrm>
            <a:off x="4097933" y="26577629"/>
            <a:ext cx="1712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98860944-3D55-FF53-D127-EC68EF51DA8A}"/>
              </a:ext>
            </a:extLst>
          </p:cNvPr>
          <p:cNvCxnSpPr>
            <a:cxnSpLocks/>
            <a:stCxn id="185" idx="3"/>
          </p:cNvCxnSpPr>
          <p:nvPr/>
        </p:nvCxnSpPr>
        <p:spPr>
          <a:xfrm flipV="1">
            <a:off x="10656458" y="11594468"/>
            <a:ext cx="11553650" cy="1484919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9B95A1B3-E4E5-A2D6-5178-2895249DBDCA}"/>
              </a:ext>
            </a:extLst>
          </p:cNvPr>
          <p:cNvSpPr txBox="1"/>
          <p:nvPr/>
        </p:nvSpPr>
        <p:spPr>
          <a:xfrm>
            <a:off x="2265637" y="23109723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CLK</a:t>
            </a:r>
            <a:endParaRPr lang="ko-KR" altLang="en-US" b="1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A89B288-0B34-F5CB-3F19-90443E4A9657}"/>
              </a:ext>
            </a:extLst>
          </p:cNvPr>
          <p:cNvSpPr txBox="1"/>
          <p:nvPr/>
        </p:nvSpPr>
        <p:spPr>
          <a:xfrm>
            <a:off x="2482752" y="26223686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CLK</a:t>
            </a:r>
            <a:endParaRPr lang="ko-KR" altLang="en-US" b="1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50F63D7-94FA-8A11-AC51-5A0E11E747CF}"/>
              </a:ext>
            </a:extLst>
          </p:cNvPr>
          <p:cNvSpPr txBox="1"/>
          <p:nvPr/>
        </p:nvSpPr>
        <p:spPr>
          <a:xfrm>
            <a:off x="4380858" y="7113124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b_rx</a:t>
            </a:r>
            <a:endParaRPr lang="ko-KR" altLang="en-US" b="1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967360D-5200-6E3F-61FF-717A8DF5980F}"/>
              </a:ext>
            </a:extLst>
          </p:cNvPr>
          <p:cNvSpPr txBox="1"/>
          <p:nvPr/>
        </p:nvSpPr>
        <p:spPr>
          <a:xfrm>
            <a:off x="4345495" y="5114856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b_tx</a:t>
            </a:r>
            <a:endParaRPr lang="ko-KR" altLang="en-US" b="1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1A99E143-167E-E012-94B2-00393ED9B05F}"/>
              </a:ext>
            </a:extLst>
          </p:cNvPr>
          <p:cNvSpPr txBox="1"/>
          <p:nvPr/>
        </p:nvSpPr>
        <p:spPr>
          <a:xfrm>
            <a:off x="4455681" y="10333978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a_tx</a:t>
            </a:r>
            <a:endParaRPr lang="ko-KR" altLang="en-US" b="1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4531D261-D028-4C32-5101-CBEB04B974F4}"/>
              </a:ext>
            </a:extLst>
          </p:cNvPr>
          <p:cNvSpPr txBox="1"/>
          <p:nvPr/>
        </p:nvSpPr>
        <p:spPr>
          <a:xfrm>
            <a:off x="11334773" y="6974414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m_axis</a:t>
            </a:r>
            <a:endParaRPr lang="ko-KR" altLang="en-US" b="1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BB19BCB6-034A-7C66-1F49-0734CC2C3624}"/>
              </a:ext>
            </a:extLst>
          </p:cNvPr>
          <p:cNvSpPr txBox="1"/>
          <p:nvPr/>
        </p:nvSpPr>
        <p:spPr>
          <a:xfrm>
            <a:off x="11256309" y="4951436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m_axis</a:t>
            </a:r>
            <a:endParaRPr lang="ko-KR" altLang="en-US" b="1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842D92F3-51B5-E362-2018-ECFD68034DEA}"/>
              </a:ext>
            </a:extLst>
          </p:cNvPr>
          <p:cNvSpPr txBox="1"/>
          <p:nvPr/>
        </p:nvSpPr>
        <p:spPr>
          <a:xfrm>
            <a:off x="17837882" y="6968594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m_rd</a:t>
            </a:r>
            <a:endParaRPr lang="ko-KR" altLang="en-US" b="1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B1788F49-CDCC-5FFD-6A5B-506B0E861A86}"/>
              </a:ext>
            </a:extLst>
          </p:cNvPr>
          <p:cNvSpPr txBox="1"/>
          <p:nvPr/>
        </p:nvSpPr>
        <p:spPr>
          <a:xfrm>
            <a:off x="10824369" y="25700317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5us</a:t>
            </a:r>
            <a:endParaRPr lang="ko-KR" altLang="en-US" b="1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07E35536-4E36-DDA2-50DD-B73FAD20D7A0}"/>
              </a:ext>
            </a:extLst>
          </p:cNvPr>
          <p:cNvSpPr txBox="1"/>
          <p:nvPr/>
        </p:nvSpPr>
        <p:spPr>
          <a:xfrm>
            <a:off x="10664668" y="22663006"/>
            <a:ext cx="2905562" cy="70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reset_n</a:t>
            </a:r>
            <a:endParaRPr lang="ko-KR" altLang="en-US" b="1"/>
          </a:p>
        </p:txBody>
      </p: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8FD8EF68-ACB3-37B1-2904-647B9464B10B}"/>
              </a:ext>
            </a:extLst>
          </p:cNvPr>
          <p:cNvCxnSpPr>
            <a:cxnSpLocks/>
          </p:cNvCxnSpPr>
          <p:nvPr/>
        </p:nvCxnSpPr>
        <p:spPr>
          <a:xfrm>
            <a:off x="10570861" y="23542312"/>
            <a:ext cx="28617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3078D96-6D00-6F76-C5C4-4F6A31087A27}"/>
              </a:ext>
            </a:extLst>
          </p:cNvPr>
          <p:cNvSpPr txBox="1"/>
          <p:nvPr/>
        </p:nvSpPr>
        <p:spPr>
          <a:xfrm>
            <a:off x="11267639" y="9851527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m_axis</a:t>
            </a:r>
            <a:endParaRPr lang="ko-KR" altLang="en-US" b="1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3F122E4-02FB-48E4-BA97-713E5D86DC46}"/>
              </a:ext>
            </a:extLst>
          </p:cNvPr>
          <p:cNvCxnSpPr>
            <a:cxnSpLocks/>
          </p:cNvCxnSpPr>
          <p:nvPr/>
        </p:nvCxnSpPr>
        <p:spPr>
          <a:xfrm flipH="1">
            <a:off x="2173704" y="5836981"/>
            <a:ext cx="41859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16FA78A-FC55-8DCA-CA54-EF518A36EC51}"/>
              </a:ext>
            </a:extLst>
          </p:cNvPr>
          <p:cNvSpPr/>
          <p:nvPr/>
        </p:nvSpPr>
        <p:spPr>
          <a:xfrm>
            <a:off x="6287537" y="12048425"/>
            <a:ext cx="4845688" cy="17142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BS_AURORA_RX(0)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ACC45BE-9776-2DD2-3A76-8EFAAF82AE07}"/>
              </a:ext>
            </a:extLst>
          </p:cNvPr>
          <p:cNvCxnSpPr>
            <a:cxnSpLocks/>
          </p:cNvCxnSpPr>
          <p:nvPr/>
        </p:nvCxnSpPr>
        <p:spPr>
          <a:xfrm flipV="1">
            <a:off x="2270106" y="13165762"/>
            <a:ext cx="3993129" cy="490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562A515-3618-4878-043B-EBEB205A6BE3}"/>
              </a:ext>
            </a:extLst>
          </p:cNvPr>
          <p:cNvCxnSpPr>
            <a:cxnSpLocks/>
          </p:cNvCxnSpPr>
          <p:nvPr/>
        </p:nvCxnSpPr>
        <p:spPr>
          <a:xfrm>
            <a:off x="11267639" y="12905528"/>
            <a:ext cx="1712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D6B6A17-E606-0F1A-2148-3F8830C49E52}"/>
              </a:ext>
            </a:extLst>
          </p:cNvPr>
          <p:cNvSpPr txBox="1"/>
          <p:nvPr/>
        </p:nvSpPr>
        <p:spPr>
          <a:xfrm>
            <a:off x="4415904" y="12457876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a_rx</a:t>
            </a:r>
            <a:endParaRPr lang="ko-KR" altLang="en-US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EF9DD7-B744-FFAA-FF14-27F901C0BA9E}"/>
              </a:ext>
            </a:extLst>
          </p:cNvPr>
          <p:cNvSpPr txBox="1"/>
          <p:nvPr/>
        </p:nvSpPr>
        <p:spPr>
          <a:xfrm>
            <a:off x="11103413" y="12167864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m_axis</a:t>
            </a:r>
            <a:endParaRPr lang="ko-KR" altLang="en-US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C542315-3516-24F1-09F6-7EA1EE54EECE}"/>
              </a:ext>
            </a:extLst>
          </p:cNvPr>
          <p:cNvCxnSpPr>
            <a:cxnSpLocks/>
          </p:cNvCxnSpPr>
          <p:nvPr/>
        </p:nvCxnSpPr>
        <p:spPr>
          <a:xfrm flipH="1">
            <a:off x="2245006" y="5836981"/>
            <a:ext cx="25100" cy="7377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D7A7A35-1B24-FF76-1ED0-00DF43397816}"/>
              </a:ext>
            </a:extLst>
          </p:cNvPr>
          <p:cNvSpPr txBox="1"/>
          <p:nvPr/>
        </p:nvSpPr>
        <p:spPr>
          <a:xfrm>
            <a:off x="3748562" y="3503766"/>
            <a:ext cx="927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highlight>
                  <a:srgbClr val="00FFFF"/>
                </a:highlight>
              </a:rPr>
              <a:t>0,1,2,3,,35,36(S_L3),...,73,74(end) : 300 bytes</a:t>
            </a:r>
            <a:endParaRPr lang="ko-KR" altLang="en-US" sz="2800" b="1">
              <a:highlight>
                <a:srgbClr val="00FFFF"/>
              </a:highlight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9930BB-5837-4A55-7A64-73C994A8B4C1}"/>
              </a:ext>
            </a:extLst>
          </p:cNvPr>
          <p:cNvSpPr txBox="1"/>
          <p:nvPr/>
        </p:nvSpPr>
        <p:spPr>
          <a:xfrm>
            <a:off x="14412922" y="3523172"/>
            <a:ext cx="927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highlight>
                  <a:srgbClr val="00FFFF"/>
                </a:highlight>
              </a:rPr>
              <a:t>0,1,2,3,,35,36(ch1),,72(ch37),73,74(end) : 300 bytes</a:t>
            </a:r>
            <a:endParaRPr lang="ko-KR" altLang="en-US" sz="2800" b="1">
              <a:highlight>
                <a:srgbClr val="00FFFF"/>
              </a:highlight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242372B-389A-CCFB-2E07-11D10DBC4D02}"/>
              </a:ext>
            </a:extLst>
          </p:cNvPr>
          <p:cNvSpPr/>
          <p:nvPr/>
        </p:nvSpPr>
        <p:spPr>
          <a:xfrm>
            <a:off x="38387859" y="9878008"/>
            <a:ext cx="3546802" cy="25545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SP_SC(0):CLK1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CLK0(2)(X1Y14)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GTY Quad 230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X1Y12-X1Y15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72CF683-A83A-1C08-43A1-29D85A6F6E0A}"/>
              </a:ext>
            </a:extLst>
          </p:cNvPr>
          <p:cNvSpPr/>
          <p:nvPr/>
        </p:nvSpPr>
        <p:spPr>
          <a:xfrm>
            <a:off x="38387858" y="13046024"/>
            <a:ext cx="3546803" cy="25831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SP_SC(1):CLK1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CLK0(0)(X1Y12)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GTY Quad 230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X1Y12-X1Y15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3F0E25-C2F2-B798-5622-A5ACC809BA7A}"/>
              </a:ext>
            </a:extLst>
          </p:cNvPr>
          <p:cNvSpPr txBox="1"/>
          <p:nvPr/>
        </p:nvSpPr>
        <p:spPr>
          <a:xfrm rot="10800000" flipH="1" flipV="1">
            <a:off x="26881026" y="6543737"/>
            <a:ext cx="10399809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AX7102 : XC7A100T-FGG484-2-I</a:t>
            </a:r>
          </a:p>
          <a:p>
            <a:pPr algn="ctr"/>
            <a:r>
              <a:rPr lang="en-US" altLang="ko-KR" sz="4000" b="1"/>
              <a:t>AX7201 : XC7A200T-FBG484-2-I</a:t>
            </a:r>
          </a:p>
          <a:p>
            <a:pPr algn="ctr"/>
            <a:r>
              <a:rPr lang="en-US" altLang="ko-KR" sz="4000" b="1"/>
              <a:t>AXU3EGB : XCZU3EG-SFVC784-1-I</a:t>
            </a:r>
          </a:p>
          <a:p>
            <a:pPr algn="ctr"/>
            <a:r>
              <a:rPr lang="en-US" altLang="ko-KR" sz="4000" b="1"/>
              <a:t>AXU15EGB : XCZU15EG-FFVB1156-2-I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27F6929-82DB-DD68-D850-EDBCD92F88D0}"/>
              </a:ext>
            </a:extLst>
          </p:cNvPr>
          <p:cNvSpPr/>
          <p:nvPr/>
        </p:nvSpPr>
        <p:spPr>
          <a:xfrm>
            <a:off x="12952995" y="11989735"/>
            <a:ext cx="6187872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BS_UART_RAM_TX_32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D322D8-0CC1-CC26-132C-281921176EC7}"/>
              </a:ext>
            </a:extLst>
          </p:cNvPr>
          <p:cNvSpPr/>
          <p:nvPr/>
        </p:nvSpPr>
        <p:spPr>
          <a:xfrm>
            <a:off x="6263235" y="14757844"/>
            <a:ext cx="4845688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BS_UART_TX_RD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399DBD7-AF98-3D25-A8D0-85F40BBE4FE8}"/>
              </a:ext>
            </a:extLst>
          </p:cNvPr>
          <p:cNvCxnSpPr>
            <a:cxnSpLocks/>
          </p:cNvCxnSpPr>
          <p:nvPr/>
        </p:nvCxnSpPr>
        <p:spPr>
          <a:xfrm flipH="1">
            <a:off x="4680266" y="15620365"/>
            <a:ext cx="15263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8C89EB-ED52-5333-38B9-BB1294D5AE2F}"/>
              </a:ext>
            </a:extLst>
          </p:cNvPr>
          <p:cNvSpPr txBox="1"/>
          <p:nvPr/>
        </p:nvSpPr>
        <p:spPr>
          <a:xfrm>
            <a:off x="4266669" y="14739535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txd</a:t>
            </a:r>
            <a:endParaRPr lang="ko-KR" altLang="en-US" b="1"/>
          </a:p>
        </p:txBody>
      </p:sp>
      <p:cxnSp>
        <p:nvCxnSpPr>
          <p:cNvPr id="19" name="직선 화살표 연결선 16">
            <a:extLst>
              <a:ext uri="{FF2B5EF4-FFF2-40B4-BE49-F238E27FC236}">
                <a16:creationId xmlns:a16="http://schemas.microsoft.com/office/drawing/2014/main" id="{89FF0CCE-3C36-221A-935C-865818DDA94E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>
            <a:off x="12611838" y="12194060"/>
            <a:ext cx="1954008" cy="4916178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70FB23-2432-467A-5499-B2A62F2C3D75}"/>
              </a:ext>
            </a:extLst>
          </p:cNvPr>
          <p:cNvSpPr/>
          <p:nvPr/>
        </p:nvSpPr>
        <p:spPr>
          <a:xfrm>
            <a:off x="12673951" y="25158941"/>
            <a:ext cx="2203256" cy="24985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BS_CNT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D78DAE-10C7-7503-D6DD-D9F077CF3203}"/>
              </a:ext>
            </a:extLst>
          </p:cNvPr>
          <p:cNvSpPr/>
          <p:nvPr/>
        </p:nvSpPr>
        <p:spPr>
          <a:xfrm>
            <a:off x="15708795" y="25158941"/>
            <a:ext cx="2203256" cy="24985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BS_CNT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772C69-25F1-4BEB-2C5D-86E3DCAA7CFB}"/>
              </a:ext>
            </a:extLst>
          </p:cNvPr>
          <p:cNvSpPr txBox="1"/>
          <p:nvPr/>
        </p:nvSpPr>
        <p:spPr>
          <a:xfrm>
            <a:off x="18492623" y="25700317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5sec</a:t>
            </a:r>
            <a:endParaRPr lang="ko-KR" altLang="en-US" b="1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7C471C6-D14F-9786-7F8C-186D902B4455}"/>
              </a:ext>
            </a:extLst>
          </p:cNvPr>
          <p:cNvSpPr/>
          <p:nvPr/>
        </p:nvSpPr>
        <p:spPr>
          <a:xfrm>
            <a:off x="6274451" y="18841812"/>
            <a:ext cx="4845688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BS_UART_RX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4796FD-0577-4CFC-8D72-C5575B337CBA}"/>
              </a:ext>
            </a:extLst>
          </p:cNvPr>
          <p:cNvSpPr/>
          <p:nvPr/>
        </p:nvSpPr>
        <p:spPr>
          <a:xfrm>
            <a:off x="13045586" y="18871887"/>
            <a:ext cx="6187872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BS_UART_RAM_RX_32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B4AF7B7-BF8A-486F-7F12-52DD515FFB12}"/>
              </a:ext>
            </a:extLst>
          </p:cNvPr>
          <p:cNvCxnSpPr>
            <a:cxnSpLocks/>
          </p:cNvCxnSpPr>
          <p:nvPr/>
        </p:nvCxnSpPr>
        <p:spPr>
          <a:xfrm>
            <a:off x="4501748" y="19716280"/>
            <a:ext cx="1712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A6D3E6F-5669-B618-8077-C15F16A923B7}"/>
              </a:ext>
            </a:extLst>
          </p:cNvPr>
          <p:cNvCxnSpPr>
            <a:cxnSpLocks/>
          </p:cNvCxnSpPr>
          <p:nvPr/>
        </p:nvCxnSpPr>
        <p:spPr>
          <a:xfrm>
            <a:off x="11275706" y="19809729"/>
            <a:ext cx="1712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DBD8C39-B008-3079-C559-77E0CCE5A1B5}"/>
              </a:ext>
            </a:extLst>
          </p:cNvPr>
          <p:cNvSpPr txBox="1"/>
          <p:nvPr/>
        </p:nvSpPr>
        <p:spPr>
          <a:xfrm>
            <a:off x="4365003" y="19006706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rxd</a:t>
            </a:r>
            <a:endParaRPr lang="ko-KR" altLang="en-US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1FD628-E2B6-BD88-20EA-DC565BA7A77A}"/>
              </a:ext>
            </a:extLst>
          </p:cNvPr>
          <p:cNvSpPr txBox="1"/>
          <p:nvPr/>
        </p:nvSpPr>
        <p:spPr>
          <a:xfrm>
            <a:off x="11242293" y="18973024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m_axis</a:t>
            </a:r>
            <a:endParaRPr lang="ko-KR" altLang="en-US" b="1"/>
          </a:p>
        </p:txBody>
      </p:sp>
      <p:cxnSp>
        <p:nvCxnSpPr>
          <p:cNvPr id="29" name="직선 화살표 연결선 16">
            <a:extLst>
              <a:ext uri="{FF2B5EF4-FFF2-40B4-BE49-F238E27FC236}">
                <a16:creationId xmlns:a16="http://schemas.microsoft.com/office/drawing/2014/main" id="{4116EFFC-4BB9-645D-1EDE-9F2E4777C416}"/>
              </a:ext>
            </a:extLst>
          </p:cNvPr>
          <p:cNvCxnSpPr>
            <a:cxnSpLocks/>
          </p:cNvCxnSpPr>
          <p:nvPr/>
        </p:nvCxnSpPr>
        <p:spPr>
          <a:xfrm rot="10800000">
            <a:off x="19247303" y="17593966"/>
            <a:ext cx="3370214" cy="69722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17">
            <a:extLst>
              <a:ext uri="{FF2B5EF4-FFF2-40B4-BE49-F238E27FC236}">
                <a16:creationId xmlns:a16="http://schemas.microsoft.com/office/drawing/2014/main" id="{871D2093-ACA4-5058-D13A-E45E0E716CA6}"/>
              </a:ext>
            </a:extLst>
          </p:cNvPr>
          <p:cNvCxnSpPr>
            <a:cxnSpLocks/>
          </p:cNvCxnSpPr>
          <p:nvPr/>
        </p:nvCxnSpPr>
        <p:spPr>
          <a:xfrm flipV="1">
            <a:off x="19247302" y="19006706"/>
            <a:ext cx="3370215" cy="47432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B2E1B52-8F9C-8575-BC2E-482CFA05E275}"/>
              </a:ext>
            </a:extLst>
          </p:cNvPr>
          <p:cNvSpPr/>
          <p:nvPr/>
        </p:nvSpPr>
        <p:spPr>
          <a:xfrm>
            <a:off x="22714807" y="17783257"/>
            <a:ext cx="4845688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BS_UART_ATX_EXT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(75,8,32)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031663-B003-3C70-69E7-DCC260A2F3E9}"/>
              </a:ext>
            </a:extLst>
          </p:cNvPr>
          <p:cNvSpPr txBox="1"/>
          <p:nvPr/>
        </p:nvSpPr>
        <p:spPr>
          <a:xfrm>
            <a:off x="20007618" y="19628575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m_rd</a:t>
            </a:r>
            <a:endParaRPr lang="ko-KR" altLang="en-US" b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16847A-4FDD-32F1-DCAC-7D5373CAFB27}"/>
              </a:ext>
            </a:extLst>
          </p:cNvPr>
          <p:cNvSpPr txBox="1"/>
          <p:nvPr/>
        </p:nvSpPr>
        <p:spPr>
          <a:xfrm>
            <a:off x="19210960" y="16744035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m_axis</a:t>
            </a:r>
            <a:endParaRPr lang="ko-KR" altLang="en-US" b="1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7FC6185-7B09-6803-9B73-650192781A33}"/>
              </a:ext>
            </a:extLst>
          </p:cNvPr>
          <p:cNvSpPr/>
          <p:nvPr/>
        </p:nvSpPr>
        <p:spPr>
          <a:xfrm>
            <a:off x="13023088" y="16649005"/>
            <a:ext cx="6187872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BS_UART_RAM_TX_32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46" name="직선 화살표 연결선 16">
            <a:extLst>
              <a:ext uri="{FF2B5EF4-FFF2-40B4-BE49-F238E27FC236}">
                <a16:creationId xmlns:a16="http://schemas.microsoft.com/office/drawing/2014/main" id="{A4DC1E8F-C3D3-5EDC-F75F-9353BFFD930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68281" y="17657964"/>
            <a:ext cx="1893744" cy="2760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8CAF0FE-4279-4213-670A-8601B6872DAD}"/>
              </a:ext>
            </a:extLst>
          </p:cNvPr>
          <p:cNvSpPr txBox="1"/>
          <p:nvPr/>
        </p:nvSpPr>
        <p:spPr>
          <a:xfrm>
            <a:off x="11486753" y="14886602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m_rd</a:t>
            </a:r>
            <a:endParaRPr lang="ko-KR" altLang="en-US" b="1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117997-AD0B-CC53-0F01-4E992875AD1A}"/>
              </a:ext>
            </a:extLst>
          </p:cNvPr>
          <p:cNvSpPr txBox="1"/>
          <p:nvPr/>
        </p:nvSpPr>
        <p:spPr>
          <a:xfrm>
            <a:off x="11053597" y="16757521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m_rd</a:t>
            </a:r>
            <a:endParaRPr lang="ko-KR" altLang="en-US" b="1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607B184-C8A8-29EE-52F7-C942DD182007}"/>
              </a:ext>
            </a:extLst>
          </p:cNvPr>
          <p:cNvSpPr/>
          <p:nvPr/>
        </p:nvSpPr>
        <p:spPr>
          <a:xfrm>
            <a:off x="6222593" y="16876560"/>
            <a:ext cx="4845688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BS_UART_TX_RD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584045D-F19A-BC02-5CE1-63F07B4C88FE}"/>
              </a:ext>
            </a:extLst>
          </p:cNvPr>
          <p:cNvCxnSpPr>
            <a:cxnSpLocks/>
          </p:cNvCxnSpPr>
          <p:nvPr/>
        </p:nvCxnSpPr>
        <p:spPr>
          <a:xfrm flipH="1">
            <a:off x="4639624" y="17739081"/>
            <a:ext cx="15263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15135F2-B272-062D-BD6B-0FB366859E2A}"/>
              </a:ext>
            </a:extLst>
          </p:cNvPr>
          <p:cNvSpPr txBox="1"/>
          <p:nvPr/>
        </p:nvSpPr>
        <p:spPr>
          <a:xfrm>
            <a:off x="4226027" y="16858251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txd</a:t>
            </a:r>
            <a:endParaRPr lang="ko-KR" altLang="en-US" b="1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294528D-8BBF-27C6-6FD7-45C018ED8140}"/>
              </a:ext>
            </a:extLst>
          </p:cNvPr>
          <p:cNvSpPr/>
          <p:nvPr/>
        </p:nvSpPr>
        <p:spPr>
          <a:xfrm>
            <a:off x="34091021" y="16102693"/>
            <a:ext cx="3546803" cy="24009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BF_P1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XX(3)(X0Y7)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128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X0Y4-X0Y7</a:t>
            </a:r>
            <a:endParaRPr lang="ko-KR" altLang="en-US" sz="3200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A8E86E2-16F3-B98A-C450-D6E171CF11AF}"/>
              </a:ext>
            </a:extLst>
          </p:cNvPr>
          <p:cNvSpPr/>
          <p:nvPr/>
        </p:nvSpPr>
        <p:spPr>
          <a:xfrm>
            <a:off x="34091021" y="13046024"/>
            <a:ext cx="3546803" cy="25831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AH_P1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XX(1)(X0Y4)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128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X0Y4-X0Y7</a:t>
            </a:r>
            <a:endParaRPr lang="ko-KR" altLang="en-US" sz="3200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8B08B1E-F53F-4541-BBC0-B5D0F3BE8DC6}"/>
              </a:ext>
            </a:extLst>
          </p:cNvPr>
          <p:cNvSpPr/>
          <p:nvPr/>
        </p:nvSpPr>
        <p:spPr>
          <a:xfrm>
            <a:off x="38302015" y="19217952"/>
            <a:ext cx="3632646" cy="21873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AH_P2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XX(0)(X1Y4)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X1Y4-X1Y7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060EA0C-821F-70E2-C0C6-013D41D8560D}"/>
              </a:ext>
            </a:extLst>
          </p:cNvPr>
          <p:cNvSpPr/>
          <p:nvPr/>
        </p:nvSpPr>
        <p:spPr>
          <a:xfrm>
            <a:off x="34091022" y="9878008"/>
            <a:ext cx="3546802" cy="25545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DR_SP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CLK1(3)(X0Y15)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GTY Quad 130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X0Y12-X0Y15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9B3477D-FBDB-D2D6-61E0-CBD7529C5EBF}"/>
              </a:ext>
            </a:extLst>
          </p:cNvPr>
          <p:cNvSpPr/>
          <p:nvPr/>
        </p:nvSpPr>
        <p:spPr>
          <a:xfrm>
            <a:off x="38387858" y="16161041"/>
            <a:ext cx="3546803" cy="24009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AH_TE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CLK1(0)(X1Y8)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GTY Quad 229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X1Y8-X1Y11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7512EA2-8BFE-3297-661A-C21381586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4978" y="18973024"/>
            <a:ext cx="7857099" cy="65054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5C976B2-91C5-F649-CCBF-30DAB95D512B}"/>
              </a:ext>
            </a:extLst>
          </p:cNvPr>
          <p:cNvSpPr/>
          <p:nvPr/>
        </p:nvSpPr>
        <p:spPr>
          <a:xfrm>
            <a:off x="38302015" y="21933247"/>
            <a:ext cx="3632646" cy="24342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BF_P2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XX(2)(X1Y6)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X1Y4-X1Y7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0D317F-08B1-386E-DED8-D5FD772EC5AF}"/>
              </a:ext>
            </a:extLst>
          </p:cNvPr>
          <p:cNvSpPr/>
          <p:nvPr/>
        </p:nvSpPr>
        <p:spPr>
          <a:xfrm>
            <a:off x="33921116" y="26022250"/>
            <a:ext cx="3559107" cy="25086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SFP1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CLK0</a:t>
            </a:r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(2)(X1Y6)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X1Y4-X1Y7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9EA255-F8DE-ECC7-EA0C-A735C008C251}"/>
              </a:ext>
            </a:extLst>
          </p:cNvPr>
          <p:cNvSpPr/>
          <p:nvPr/>
        </p:nvSpPr>
        <p:spPr>
          <a:xfrm>
            <a:off x="38219173" y="26022250"/>
            <a:ext cx="3715488" cy="24342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SFP2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CLK0</a:t>
            </a:r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(0)(X1Y4)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X1Y4-X1Y7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17" name="그림 16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C39A971A-2848-7476-1B6C-C8B568C1F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1696" y="20181732"/>
            <a:ext cx="6388615" cy="537203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ADB5327D-9BD7-DAAC-1EB4-1B0C3DA29E77}"/>
              </a:ext>
            </a:extLst>
          </p:cNvPr>
          <p:cNvSpPr/>
          <p:nvPr/>
        </p:nvSpPr>
        <p:spPr>
          <a:xfrm>
            <a:off x="23276204" y="25985066"/>
            <a:ext cx="3559107" cy="25086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DR_SP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CLK0</a:t>
            </a:r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(0)(X1Y4)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X1Y4-X1Y7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27FBCBB-3703-BA84-5B07-3AEC95B7AAF7}"/>
              </a:ext>
            </a:extLst>
          </p:cNvPr>
          <p:cNvSpPr/>
          <p:nvPr/>
        </p:nvSpPr>
        <p:spPr>
          <a:xfrm>
            <a:off x="27188581" y="26023779"/>
            <a:ext cx="3559107" cy="25086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DR_TE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CLK1</a:t>
            </a:r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(3)(X1Y15)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230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X1Y12-X1Y15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A8E583-3B0C-3930-A1D0-8D0FD77B3CFD}"/>
              </a:ext>
            </a:extLst>
          </p:cNvPr>
          <p:cNvSpPr/>
          <p:nvPr/>
        </p:nvSpPr>
        <p:spPr>
          <a:xfrm>
            <a:off x="24998135" y="10251216"/>
            <a:ext cx="3546802" cy="50163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P1_P2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CLK1(0)(X1Y12)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P1_AH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CLK1(2)(X1Y14)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P1_BF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CLK1(3)(X1Y15)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GTY Quad 230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X1Y12-X1Y15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9322380-F369-B5D7-BA69-6D99928D3BFB}"/>
              </a:ext>
            </a:extLst>
          </p:cNvPr>
          <p:cNvSpPr/>
          <p:nvPr/>
        </p:nvSpPr>
        <p:spPr>
          <a:xfrm>
            <a:off x="29236430" y="10251216"/>
            <a:ext cx="3546802" cy="50163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P2_BF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CLK1(0)(X1Y12)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P2_AH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CLK1(2)(X1Y14)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P2_P1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CLK1(3)(X1Y15)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GTY Quad 230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X1Y12-X1Y15</a:t>
            </a:r>
            <a:endParaRPr lang="ko-KR" altLang="en-US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52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6106</TotalTime>
  <Words>435</Words>
  <Application>Microsoft Office PowerPoint</Application>
  <PresentationFormat>사용자 지정</PresentationFormat>
  <Paragraphs>115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승현 유</dc:creator>
  <cp:lastModifiedBy>승현 유</cp:lastModifiedBy>
  <cp:revision>204</cp:revision>
  <cp:lastPrinted>2024-01-22T00:02:11Z</cp:lastPrinted>
  <dcterms:created xsi:type="dcterms:W3CDTF">2023-10-25T14:31:37Z</dcterms:created>
  <dcterms:modified xsi:type="dcterms:W3CDTF">2024-01-22T01:02:27Z</dcterms:modified>
</cp:coreProperties>
</file>