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6788939" y="1585738"/>
            <a:ext cx="2244436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 for UART(v3)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26991757" y="12723043"/>
            <a:ext cx="92745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200MHz</a:t>
            </a:r>
          </a:p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921600 BAUDRATE</a:t>
            </a:r>
          </a:p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20Hz</a:t>
            </a:r>
          </a:p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100 bytes</a:t>
            </a:r>
            <a:endParaRPr lang="ko-KR" altLang="en-US" sz="4400" b="1">
              <a:highlight>
                <a:srgbClr val="00FFFF"/>
              </a:highlight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AB3247A-79AB-7E2A-49F6-ACF8C428A78E}"/>
              </a:ext>
            </a:extLst>
          </p:cNvPr>
          <p:cNvSpPr/>
          <p:nvPr/>
        </p:nvSpPr>
        <p:spPr>
          <a:xfrm>
            <a:off x="5315165" y="15835941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D46AF87-E47C-1D91-B5CA-5657C7F0E6CA}"/>
              </a:ext>
            </a:extLst>
          </p:cNvPr>
          <p:cNvSpPr/>
          <p:nvPr/>
        </p:nvSpPr>
        <p:spPr>
          <a:xfrm>
            <a:off x="5329009" y="13794809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BS_UART_TX(1)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5D269C7-70C5-2984-E880-F6261FA3367B}"/>
              </a:ext>
            </a:extLst>
          </p:cNvPr>
          <p:cNvSpPr/>
          <p:nvPr/>
        </p:nvSpPr>
        <p:spPr>
          <a:xfrm>
            <a:off x="12050373" y="15814812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571512A-0A4F-D423-7657-0764DCFCCB4D}"/>
              </a:ext>
            </a:extLst>
          </p:cNvPr>
          <p:cNvSpPr/>
          <p:nvPr/>
        </p:nvSpPr>
        <p:spPr>
          <a:xfrm>
            <a:off x="18849959" y="15790447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BS_UART_ATX_EXT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(100,8,8)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F7A6A8-FDF1-D13D-58CE-AA0C98DB52E7}"/>
              </a:ext>
            </a:extLst>
          </p:cNvPr>
          <p:cNvSpPr/>
          <p:nvPr/>
        </p:nvSpPr>
        <p:spPr>
          <a:xfrm>
            <a:off x="5267946" y="18857472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12025995" y="18876934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BS_UART_ATX_DATA_RAMP_GEN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C0049FD-4FF3-0F66-CE13-B6992A07487E}"/>
              </a:ext>
            </a:extLst>
          </p:cNvPr>
          <p:cNvCxnSpPr>
            <a:cxnSpLocks/>
          </p:cNvCxnSpPr>
          <p:nvPr/>
        </p:nvCxnSpPr>
        <p:spPr>
          <a:xfrm>
            <a:off x="3281424" y="1669560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40D0DFF-C4F3-8784-A89F-2D4AF76E790A}"/>
              </a:ext>
            </a:extLst>
          </p:cNvPr>
          <p:cNvCxnSpPr>
            <a:cxnSpLocks/>
          </p:cNvCxnSpPr>
          <p:nvPr/>
        </p:nvCxnSpPr>
        <p:spPr>
          <a:xfrm>
            <a:off x="10373463" y="1663315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C265365-AED2-07BB-03C8-C78BA0CBFAA8}"/>
              </a:ext>
            </a:extLst>
          </p:cNvPr>
          <p:cNvCxnSpPr>
            <a:cxnSpLocks/>
          </p:cNvCxnSpPr>
          <p:nvPr/>
        </p:nvCxnSpPr>
        <p:spPr>
          <a:xfrm>
            <a:off x="17038669" y="1679303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E92BCD6-FF2A-F1A0-D1F0-516FD3C1D6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7443" y="17358807"/>
            <a:ext cx="3257612" cy="2078846"/>
          </a:xfrm>
          <a:prstGeom prst="bentConnector3">
            <a:avLst>
              <a:gd name="adj1" fmla="val -16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797C77B-B441-763B-3175-06FB8386A003}"/>
              </a:ext>
            </a:extLst>
          </p:cNvPr>
          <p:cNvCxnSpPr>
            <a:cxnSpLocks/>
            <a:endCxn id="102" idx="3"/>
          </p:cNvCxnSpPr>
          <p:nvPr/>
        </p:nvCxnSpPr>
        <p:spPr>
          <a:xfrm rot="10800000">
            <a:off x="10174697" y="14637514"/>
            <a:ext cx="11098106" cy="1152932"/>
          </a:xfrm>
          <a:prstGeom prst="bentConnector3">
            <a:avLst>
              <a:gd name="adj1" fmla="val 3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B83FCE3-3F41-3B60-B622-2019155FE5B8}"/>
              </a:ext>
            </a:extLst>
          </p:cNvPr>
          <p:cNvCxnSpPr>
            <a:cxnSpLocks/>
          </p:cNvCxnSpPr>
          <p:nvPr/>
        </p:nvCxnSpPr>
        <p:spPr>
          <a:xfrm flipH="1">
            <a:off x="10315182" y="19636335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7645358" y="23627301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5F27EB-2A54-0DB0-BB9A-2D1C63600E4C}"/>
              </a:ext>
            </a:extLst>
          </p:cNvPr>
          <p:cNvCxnSpPr>
            <a:cxnSpLocks/>
          </p:cNvCxnSpPr>
          <p:nvPr/>
        </p:nvCxnSpPr>
        <p:spPr>
          <a:xfrm>
            <a:off x="5932521" y="24876563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7645358" y="27014737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BS_5US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5949937" y="28430254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F1E7170-EA4D-CC8D-8C47-C3F2B0B4631D}"/>
              </a:ext>
            </a:extLst>
          </p:cNvPr>
          <p:cNvSpPr/>
          <p:nvPr/>
        </p:nvSpPr>
        <p:spPr>
          <a:xfrm>
            <a:off x="14203883" y="27026661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BS_MSEC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8860944-3D55-FF53-D127-EC68EF51DA8A}"/>
              </a:ext>
            </a:extLst>
          </p:cNvPr>
          <p:cNvCxnSpPr>
            <a:cxnSpLocks/>
          </p:cNvCxnSpPr>
          <p:nvPr/>
        </p:nvCxnSpPr>
        <p:spPr>
          <a:xfrm>
            <a:off x="12491046" y="28417460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24CF2E4-04DA-69E1-AC7A-43CB61845482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19049571" y="20562344"/>
            <a:ext cx="2352310" cy="77135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4161288" y="2450151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9B288-0B34-F5CB-3F19-90443E4A9657}"/>
              </a:ext>
            </a:extLst>
          </p:cNvPr>
          <p:cNvSpPr txBox="1"/>
          <p:nvPr/>
        </p:nvSpPr>
        <p:spPr>
          <a:xfrm>
            <a:off x="4039100" y="2804142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0F63D7-94FA-8A11-AC51-5A0E11E747CF}"/>
              </a:ext>
            </a:extLst>
          </p:cNvPr>
          <p:cNvSpPr txBox="1"/>
          <p:nvPr/>
        </p:nvSpPr>
        <p:spPr>
          <a:xfrm>
            <a:off x="3361267" y="1606153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b_RXD</a:t>
            </a:r>
            <a:endParaRPr lang="ko-KR" altLang="en-US" b="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967360D-5200-6E3F-61FF-717A8DF5980F}"/>
              </a:ext>
            </a:extLst>
          </p:cNvPr>
          <p:cNvSpPr txBox="1"/>
          <p:nvPr/>
        </p:nvSpPr>
        <p:spPr>
          <a:xfrm>
            <a:off x="3325904" y="1406327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b_TXD</a:t>
            </a:r>
            <a:endParaRPr lang="ko-KR" altLang="en-US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99E143-167E-E012-94B2-00393ED9B05F}"/>
              </a:ext>
            </a:extLst>
          </p:cNvPr>
          <p:cNvSpPr txBox="1"/>
          <p:nvPr/>
        </p:nvSpPr>
        <p:spPr>
          <a:xfrm>
            <a:off x="3436090" y="1928239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a_TXD</a:t>
            </a:r>
            <a:endParaRPr lang="ko-KR" altLang="en-US" b="1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531D261-D028-4C32-5101-CBEB04B974F4}"/>
              </a:ext>
            </a:extLst>
          </p:cNvPr>
          <p:cNvSpPr txBox="1"/>
          <p:nvPr/>
        </p:nvSpPr>
        <p:spPr>
          <a:xfrm>
            <a:off x="10315182" y="1592282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B19BCB6-034A-7C66-1F49-0734CC2C3624}"/>
              </a:ext>
            </a:extLst>
          </p:cNvPr>
          <p:cNvSpPr txBox="1"/>
          <p:nvPr/>
        </p:nvSpPr>
        <p:spPr>
          <a:xfrm>
            <a:off x="10236718" y="1389985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42D92F3-51B5-E362-2018-ECFD68034DEA}"/>
              </a:ext>
            </a:extLst>
          </p:cNvPr>
          <p:cNvSpPr txBox="1"/>
          <p:nvPr/>
        </p:nvSpPr>
        <p:spPr>
          <a:xfrm>
            <a:off x="16818291" y="1591700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2398140" y="2745940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12422673" y="24140992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12466512" y="24934103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930848F-99AA-38B6-3EEC-BF84735C5FC5}"/>
              </a:ext>
            </a:extLst>
          </p:cNvPr>
          <p:cNvSpPr txBox="1"/>
          <p:nvPr/>
        </p:nvSpPr>
        <p:spPr>
          <a:xfrm>
            <a:off x="18849959" y="27508853"/>
            <a:ext cx="2905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50ms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78D96-6D00-6F76-C5C4-4F6A31087A27}"/>
              </a:ext>
            </a:extLst>
          </p:cNvPr>
          <p:cNvSpPr txBox="1"/>
          <p:nvPr/>
        </p:nvSpPr>
        <p:spPr>
          <a:xfrm>
            <a:off x="10248048" y="1879994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75EEE-AC48-3F69-86E0-690E83556730}"/>
              </a:ext>
            </a:extLst>
          </p:cNvPr>
          <p:cNvSpPr/>
          <p:nvPr/>
        </p:nvSpPr>
        <p:spPr>
          <a:xfrm>
            <a:off x="5315165" y="1100755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BS_UART_RX(2)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9BE2DB-9439-8F74-FA3C-0FE352DD8EB1}"/>
              </a:ext>
            </a:extLst>
          </p:cNvPr>
          <p:cNvSpPr/>
          <p:nvPr/>
        </p:nvSpPr>
        <p:spPr>
          <a:xfrm>
            <a:off x="12086300" y="11037633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BS_UART_RAM_RX_32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A43423-0D0D-1748-7988-724FAC2896F4}"/>
              </a:ext>
            </a:extLst>
          </p:cNvPr>
          <p:cNvCxnSpPr>
            <a:cxnSpLocks/>
          </p:cNvCxnSpPr>
          <p:nvPr/>
        </p:nvCxnSpPr>
        <p:spPr>
          <a:xfrm>
            <a:off x="3542462" y="11882026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F90768-6299-DAEA-5E47-EC32D23CEA0D}"/>
              </a:ext>
            </a:extLst>
          </p:cNvPr>
          <p:cNvCxnSpPr>
            <a:cxnSpLocks/>
          </p:cNvCxnSpPr>
          <p:nvPr/>
        </p:nvCxnSpPr>
        <p:spPr>
          <a:xfrm>
            <a:off x="10316420" y="11975475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942EF9-4CBD-2BFD-590A-41DDB072FFAA}"/>
              </a:ext>
            </a:extLst>
          </p:cNvPr>
          <p:cNvSpPr txBox="1"/>
          <p:nvPr/>
        </p:nvSpPr>
        <p:spPr>
          <a:xfrm>
            <a:off x="3405717" y="1117245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c_RXD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E03AC-1C47-100F-5E8E-0E0F76ED6721}"/>
              </a:ext>
            </a:extLst>
          </p:cNvPr>
          <p:cNvSpPr txBox="1"/>
          <p:nvPr/>
        </p:nvSpPr>
        <p:spPr>
          <a:xfrm>
            <a:off x="10283007" y="1113877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3A28A6-D6D4-069D-211E-FF1F1668E307}"/>
              </a:ext>
            </a:extLst>
          </p:cNvPr>
          <p:cNvSpPr/>
          <p:nvPr/>
        </p:nvSpPr>
        <p:spPr>
          <a:xfrm>
            <a:off x="5355103" y="8953636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BS_UART_TX_RD(2)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27F384-000D-8059-857C-F15AF541C811}"/>
              </a:ext>
            </a:extLst>
          </p:cNvPr>
          <p:cNvSpPr/>
          <p:nvPr/>
        </p:nvSpPr>
        <p:spPr>
          <a:xfrm>
            <a:off x="12086300" y="8917007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76EF-8E70-58E6-9478-1D78FD7816E3}"/>
              </a:ext>
            </a:extLst>
          </p:cNvPr>
          <p:cNvSpPr/>
          <p:nvPr/>
        </p:nvSpPr>
        <p:spPr>
          <a:xfrm>
            <a:off x="21888579" y="518317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AXI to APB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83DA2-FA45-EBEC-3B2C-BFED47D0EAF9}"/>
              </a:ext>
            </a:extLst>
          </p:cNvPr>
          <p:cNvSpPr/>
          <p:nvPr/>
        </p:nvSpPr>
        <p:spPr>
          <a:xfrm>
            <a:off x="28789219" y="5183178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Microblaze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B1CAC-1C2A-72F1-7608-7E4188E8F52A}"/>
              </a:ext>
            </a:extLst>
          </p:cNvPr>
          <p:cNvSpPr txBox="1"/>
          <p:nvPr/>
        </p:nvSpPr>
        <p:spPr>
          <a:xfrm>
            <a:off x="10283007" y="912921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1E10B0-4E0B-BB75-080F-EF75258BE257}"/>
              </a:ext>
            </a:extLst>
          </p:cNvPr>
          <p:cNvCxnSpPr>
            <a:cxnSpLocks/>
          </p:cNvCxnSpPr>
          <p:nvPr/>
        </p:nvCxnSpPr>
        <p:spPr>
          <a:xfrm flipH="1">
            <a:off x="10427973" y="9819767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67E06B-F8DE-2704-6BA0-8F823F246088}"/>
              </a:ext>
            </a:extLst>
          </p:cNvPr>
          <p:cNvCxnSpPr>
            <a:cxnSpLocks/>
          </p:cNvCxnSpPr>
          <p:nvPr/>
        </p:nvCxnSpPr>
        <p:spPr>
          <a:xfrm rot="10800000">
            <a:off x="18288017" y="9759712"/>
            <a:ext cx="3370214" cy="6972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9EBC2B-56C4-3F06-D280-4415086776CD}"/>
              </a:ext>
            </a:extLst>
          </p:cNvPr>
          <p:cNvCxnSpPr>
            <a:cxnSpLocks/>
          </p:cNvCxnSpPr>
          <p:nvPr/>
        </p:nvCxnSpPr>
        <p:spPr>
          <a:xfrm flipV="1">
            <a:off x="18288016" y="11172452"/>
            <a:ext cx="3370215" cy="4743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7E5A8E-2AAF-4603-3F3F-FF876CAD9ADA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6734267" y="6025883"/>
            <a:ext cx="20549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CEDFCD-1CC5-0FAF-BE6C-59AA8EA39088}"/>
              </a:ext>
            </a:extLst>
          </p:cNvPr>
          <p:cNvSpPr txBox="1"/>
          <p:nvPr/>
        </p:nvSpPr>
        <p:spPr>
          <a:xfrm>
            <a:off x="3418364" y="928529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c_TXD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F122E4-02FB-48E4-BA97-713E5D86DC46}"/>
              </a:ext>
            </a:extLst>
          </p:cNvPr>
          <p:cNvCxnSpPr>
            <a:cxnSpLocks/>
          </p:cNvCxnSpPr>
          <p:nvPr/>
        </p:nvCxnSpPr>
        <p:spPr>
          <a:xfrm flipH="1">
            <a:off x="1225415" y="5043439"/>
            <a:ext cx="41859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6FA78A-FC55-8DCA-CA54-EF518A36EC51}"/>
              </a:ext>
            </a:extLst>
          </p:cNvPr>
          <p:cNvSpPr/>
          <p:nvPr/>
        </p:nvSpPr>
        <p:spPr>
          <a:xfrm>
            <a:off x="5267946" y="20996839"/>
            <a:ext cx="4845688" cy="1714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2841E-E061-BEF4-19FD-9C1416362DCD}"/>
              </a:ext>
            </a:extLst>
          </p:cNvPr>
          <p:cNvSpPr/>
          <p:nvPr/>
        </p:nvSpPr>
        <p:spPr>
          <a:xfrm>
            <a:off x="12028880" y="21045106"/>
            <a:ext cx="4845688" cy="17155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C45BE-9776-2DD2-3A76-8EFAAF82AE07}"/>
              </a:ext>
            </a:extLst>
          </p:cNvPr>
          <p:cNvCxnSpPr>
            <a:cxnSpLocks/>
          </p:cNvCxnSpPr>
          <p:nvPr/>
        </p:nvCxnSpPr>
        <p:spPr>
          <a:xfrm flipV="1">
            <a:off x="1250515" y="22114176"/>
            <a:ext cx="3993129" cy="49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2A515-3618-4878-043B-EBEB205A6BE3}"/>
              </a:ext>
            </a:extLst>
          </p:cNvPr>
          <p:cNvCxnSpPr>
            <a:cxnSpLocks/>
          </p:cNvCxnSpPr>
          <p:nvPr/>
        </p:nvCxnSpPr>
        <p:spPr>
          <a:xfrm>
            <a:off x="10248048" y="2185394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6B6A17-E606-0F1A-2148-3F8830C49E52}"/>
              </a:ext>
            </a:extLst>
          </p:cNvPr>
          <p:cNvSpPr txBox="1"/>
          <p:nvPr/>
        </p:nvSpPr>
        <p:spPr>
          <a:xfrm>
            <a:off x="3396313" y="2140629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a_RXD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9DD7-B744-FFAA-FF14-27F901C0BA9E}"/>
              </a:ext>
            </a:extLst>
          </p:cNvPr>
          <p:cNvSpPr txBox="1"/>
          <p:nvPr/>
        </p:nvSpPr>
        <p:spPr>
          <a:xfrm>
            <a:off x="10083822" y="2111627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C542315-3516-24F1-09F6-7EA1EE54EECE}"/>
              </a:ext>
            </a:extLst>
          </p:cNvPr>
          <p:cNvCxnSpPr>
            <a:cxnSpLocks/>
          </p:cNvCxnSpPr>
          <p:nvPr/>
        </p:nvCxnSpPr>
        <p:spPr>
          <a:xfrm>
            <a:off x="1225415" y="4890799"/>
            <a:ext cx="0" cy="17272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1A11A8-8F57-F14C-F2A3-823256E80760}"/>
              </a:ext>
            </a:extLst>
          </p:cNvPr>
          <p:cNvSpPr/>
          <p:nvPr/>
        </p:nvSpPr>
        <p:spPr>
          <a:xfrm>
            <a:off x="21755521" y="9949003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BS_UART_ATX_EXT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(25,8,32)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D2B44F-F063-2BB2-DB07-8CAA8BB80E54}"/>
              </a:ext>
            </a:extLst>
          </p:cNvPr>
          <p:cNvSpPr/>
          <p:nvPr/>
        </p:nvSpPr>
        <p:spPr>
          <a:xfrm>
            <a:off x="5329009" y="6102016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BS_UART_RX(3)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53A976-98AB-1E74-B05A-8400DFAB32A0}"/>
              </a:ext>
            </a:extLst>
          </p:cNvPr>
          <p:cNvSpPr/>
          <p:nvPr/>
        </p:nvSpPr>
        <p:spPr>
          <a:xfrm>
            <a:off x="12057670" y="6075068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BS_UART_RAM_RX_APB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996E0D-BDBA-387F-0E2B-F14DF6104BE3}"/>
              </a:ext>
            </a:extLst>
          </p:cNvPr>
          <p:cNvCxnSpPr>
            <a:cxnSpLocks/>
          </p:cNvCxnSpPr>
          <p:nvPr/>
        </p:nvCxnSpPr>
        <p:spPr>
          <a:xfrm>
            <a:off x="10221923" y="6855214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7994F6-923C-9E01-F503-F9C4734F596F}"/>
              </a:ext>
            </a:extLst>
          </p:cNvPr>
          <p:cNvSpPr txBox="1"/>
          <p:nvPr/>
        </p:nvSpPr>
        <p:spPr>
          <a:xfrm>
            <a:off x="10104711" y="602539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CCE7BA-5D52-D8B1-10DB-13ECD3217E7A}"/>
              </a:ext>
            </a:extLst>
          </p:cNvPr>
          <p:cNvSpPr/>
          <p:nvPr/>
        </p:nvSpPr>
        <p:spPr>
          <a:xfrm>
            <a:off x="5368947" y="4048094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BS_UART_TX_RD(3)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6477BE-8BC1-F936-A7B5-65CC21FE2275}"/>
              </a:ext>
            </a:extLst>
          </p:cNvPr>
          <p:cNvSpPr/>
          <p:nvPr/>
        </p:nvSpPr>
        <p:spPr>
          <a:xfrm>
            <a:off x="12086300" y="4013564"/>
            <a:ext cx="618787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BS_UART_RAM_TX_APB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F91D8-640B-DCEF-3711-663DF8327EB7}"/>
              </a:ext>
            </a:extLst>
          </p:cNvPr>
          <p:cNvSpPr txBox="1"/>
          <p:nvPr/>
        </p:nvSpPr>
        <p:spPr>
          <a:xfrm>
            <a:off x="3465583" y="6313070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d_RXD</a:t>
            </a:r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821CD-2C18-0B45-27EE-80CE183CAD89}"/>
              </a:ext>
            </a:extLst>
          </p:cNvPr>
          <p:cNvSpPr txBox="1"/>
          <p:nvPr/>
        </p:nvSpPr>
        <p:spPr>
          <a:xfrm>
            <a:off x="3484431" y="429564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d_TXD</a:t>
            </a:r>
            <a:endParaRPr lang="ko-KR" altLang="en-US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0630DA7-AC36-5B4D-DFED-41712F51892B}"/>
              </a:ext>
            </a:extLst>
          </p:cNvPr>
          <p:cNvCxnSpPr>
            <a:cxnSpLocks/>
          </p:cNvCxnSpPr>
          <p:nvPr/>
        </p:nvCxnSpPr>
        <p:spPr>
          <a:xfrm flipH="1">
            <a:off x="10318420" y="5095751"/>
            <a:ext cx="15263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308CE2-0F84-C0F8-6147-B1A2C5E33437}"/>
              </a:ext>
            </a:extLst>
          </p:cNvPr>
          <p:cNvSpPr txBox="1"/>
          <p:nvPr/>
        </p:nvSpPr>
        <p:spPr>
          <a:xfrm>
            <a:off x="10130711" y="424722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6A5D7F-30F2-DF33-01F6-86E0EAD0F5BC}"/>
              </a:ext>
            </a:extLst>
          </p:cNvPr>
          <p:cNvCxnSpPr>
            <a:cxnSpLocks/>
          </p:cNvCxnSpPr>
          <p:nvPr/>
        </p:nvCxnSpPr>
        <p:spPr>
          <a:xfrm>
            <a:off x="3542462" y="7020956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6">
            <a:extLst>
              <a:ext uri="{FF2B5EF4-FFF2-40B4-BE49-F238E27FC236}">
                <a16:creationId xmlns:a16="http://schemas.microsoft.com/office/drawing/2014/main" id="{D5E60A2F-0351-A50C-62CE-8B533F1DF204}"/>
              </a:ext>
            </a:extLst>
          </p:cNvPr>
          <p:cNvCxnSpPr>
            <a:cxnSpLocks/>
          </p:cNvCxnSpPr>
          <p:nvPr/>
        </p:nvCxnSpPr>
        <p:spPr>
          <a:xfrm rot="10800000">
            <a:off x="18380179" y="4941832"/>
            <a:ext cx="3370214" cy="6972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17">
            <a:extLst>
              <a:ext uri="{FF2B5EF4-FFF2-40B4-BE49-F238E27FC236}">
                <a16:creationId xmlns:a16="http://schemas.microsoft.com/office/drawing/2014/main" id="{6460D8E8-5F7D-1B37-EDCD-815F57F6794F}"/>
              </a:ext>
            </a:extLst>
          </p:cNvPr>
          <p:cNvCxnSpPr>
            <a:cxnSpLocks/>
          </p:cNvCxnSpPr>
          <p:nvPr/>
        </p:nvCxnSpPr>
        <p:spPr>
          <a:xfrm flipV="1">
            <a:off x="18396268" y="6433602"/>
            <a:ext cx="3370215" cy="4743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158">
            <a:extLst>
              <a:ext uri="{FF2B5EF4-FFF2-40B4-BE49-F238E27FC236}">
                <a16:creationId xmlns:a16="http://schemas.microsoft.com/office/drawing/2014/main" id="{EB667B51-21FD-2E34-83C5-D886F4EDBE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5457" y="12388753"/>
            <a:ext cx="2917033" cy="1985098"/>
          </a:xfrm>
          <a:prstGeom prst="bentConnector3">
            <a:avLst>
              <a:gd name="adj1" fmla="val -12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58">
            <a:extLst>
              <a:ext uri="{FF2B5EF4-FFF2-40B4-BE49-F238E27FC236}">
                <a16:creationId xmlns:a16="http://schemas.microsoft.com/office/drawing/2014/main" id="{DD5291A2-E070-32DE-39B0-E92308F7AC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36529" y="7631864"/>
            <a:ext cx="2917033" cy="1985098"/>
          </a:xfrm>
          <a:prstGeom prst="bentConnector3">
            <a:avLst>
              <a:gd name="adj1" fmla="val -12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F5B425-7865-B579-3DCC-A509263F65BA}"/>
              </a:ext>
            </a:extLst>
          </p:cNvPr>
          <p:cNvSpPr txBox="1"/>
          <p:nvPr/>
        </p:nvSpPr>
        <p:spPr>
          <a:xfrm>
            <a:off x="19048332" y="1179432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33FD3F-9E83-90A7-07C0-5D9AB60430CE}"/>
              </a:ext>
            </a:extLst>
          </p:cNvPr>
          <p:cNvSpPr txBox="1"/>
          <p:nvPr/>
        </p:nvSpPr>
        <p:spPr>
          <a:xfrm>
            <a:off x="18751506" y="8788396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5994</TotalTime>
  <Words>246</Words>
  <Application>Microsoft Office PowerPoint</Application>
  <PresentationFormat>사용자 지정</PresentationFormat>
  <Paragraphs>56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191</cp:revision>
  <cp:lastPrinted>2024-01-16T13:05:13Z</cp:lastPrinted>
  <dcterms:created xsi:type="dcterms:W3CDTF">2023-10-25T14:31:37Z</dcterms:created>
  <dcterms:modified xsi:type="dcterms:W3CDTF">2024-01-19T03:44:16Z</dcterms:modified>
</cp:coreProperties>
</file>