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52" y="104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C86037-AB3B-7B0D-0C2E-E0FDA9352386}"/>
              </a:ext>
            </a:extLst>
          </p:cNvPr>
          <p:cNvSpPr/>
          <p:nvPr/>
        </p:nvSpPr>
        <p:spPr>
          <a:xfrm>
            <a:off x="7980218" y="12573000"/>
            <a:ext cx="12486455" cy="15586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3470563" y="1872243"/>
            <a:ext cx="2462645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for aurora module (v1)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28783970" y="4046392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7A7A35-1B24-FF76-1ED0-00DF43397816}"/>
              </a:ext>
            </a:extLst>
          </p:cNvPr>
          <p:cNvSpPr txBox="1"/>
          <p:nvPr/>
        </p:nvSpPr>
        <p:spPr>
          <a:xfrm>
            <a:off x="3748562" y="3503766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9930BB-5837-4A55-7A64-73C994A8B4C1}"/>
              </a:ext>
            </a:extLst>
          </p:cNvPr>
          <p:cNvSpPr txBox="1"/>
          <p:nvPr/>
        </p:nvSpPr>
        <p:spPr>
          <a:xfrm>
            <a:off x="14412922" y="3523172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42372B-389A-CCFB-2E07-11D10DBC4D02}"/>
              </a:ext>
            </a:extLst>
          </p:cNvPr>
          <p:cNvSpPr/>
          <p:nvPr/>
        </p:nvSpPr>
        <p:spPr>
          <a:xfrm>
            <a:off x="8557325" y="12878247"/>
            <a:ext cx="3546802" cy="25545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SP_SC(0):CLK1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CLK0(2)(X1Y14)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2CF683-A83A-1C08-43A1-29D85A6F6E0A}"/>
              </a:ext>
            </a:extLst>
          </p:cNvPr>
          <p:cNvSpPr/>
          <p:nvPr/>
        </p:nvSpPr>
        <p:spPr>
          <a:xfrm>
            <a:off x="8557326" y="15989621"/>
            <a:ext cx="3546803" cy="2583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SP_SC(1):CLK1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CLK0(0)(X1Y12)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F0E25-C2F2-B798-5622-A5ACC809BA7A}"/>
              </a:ext>
            </a:extLst>
          </p:cNvPr>
          <p:cNvSpPr txBox="1"/>
          <p:nvPr/>
        </p:nvSpPr>
        <p:spPr>
          <a:xfrm rot="10800000" flipH="1" flipV="1">
            <a:off x="26881026" y="6543737"/>
            <a:ext cx="10399809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AX7102 : XC7A100T-FGG484-2-I</a:t>
            </a:r>
          </a:p>
          <a:p>
            <a:pPr algn="ctr"/>
            <a:r>
              <a:rPr lang="en-US" altLang="ko-KR" sz="4000" b="1"/>
              <a:t>AX7201 : XC7A200T-FBG484-2-I</a:t>
            </a:r>
          </a:p>
          <a:p>
            <a:pPr algn="ctr"/>
            <a:r>
              <a:rPr lang="en-US" altLang="ko-KR" sz="4000" b="1"/>
              <a:t>AXU3EGB : XCZU3EG-SFVC784-1-I</a:t>
            </a:r>
          </a:p>
          <a:p>
            <a:pPr algn="ctr"/>
            <a:r>
              <a:rPr lang="en-US" altLang="ko-KR" sz="4000" b="1"/>
              <a:t>AXU15EGB : XCZU15EG-FFVB1156-2-I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94528D-8BBF-27C6-6FD7-45C018ED8140}"/>
              </a:ext>
            </a:extLst>
          </p:cNvPr>
          <p:cNvSpPr/>
          <p:nvPr/>
        </p:nvSpPr>
        <p:spPr>
          <a:xfrm>
            <a:off x="16122343" y="14249279"/>
            <a:ext cx="3546803" cy="2400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BF_P1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XX(3)(X0Y7)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A8E86E2-16F3-B98A-C450-D6E171CF11AF}"/>
              </a:ext>
            </a:extLst>
          </p:cNvPr>
          <p:cNvSpPr/>
          <p:nvPr/>
        </p:nvSpPr>
        <p:spPr>
          <a:xfrm>
            <a:off x="16122342" y="17332916"/>
            <a:ext cx="3546803" cy="25831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AH_P1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XX(1)(X0Y4)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8B08B1E-F53F-4541-BBC0-B5D0F3BE8DC6}"/>
              </a:ext>
            </a:extLst>
          </p:cNvPr>
          <p:cNvSpPr/>
          <p:nvPr/>
        </p:nvSpPr>
        <p:spPr>
          <a:xfrm>
            <a:off x="16079422" y="25219564"/>
            <a:ext cx="3632646" cy="2187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AH_P2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XX(0)(X1Y4)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060EA0C-821F-70E2-C0C6-013D41D8560D}"/>
              </a:ext>
            </a:extLst>
          </p:cNvPr>
          <p:cNvSpPr/>
          <p:nvPr/>
        </p:nvSpPr>
        <p:spPr>
          <a:xfrm>
            <a:off x="8557325" y="25173665"/>
            <a:ext cx="3546802" cy="25545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CLK1(3)(X0Y15)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X0Y12-X0Y15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9B3477D-FBDB-D2D6-61E0-CBD7529C5EBF}"/>
              </a:ext>
            </a:extLst>
          </p:cNvPr>
          <p:cNvSpPr/>
          <p:nvPr/>
        </p:nvSpPr>
        <p:spPr>
          <a:xfrm>
            <a:off x="8557325" y="19237746"/>
            <a:ext cx="3546803" cy="2400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AH_TE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CLK1(0)(X1Y8)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229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X1Y8-X1Y11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7512EA2-8BFE-3297-661A-C21381586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459" y="4373881"/>
            <a:ext cx="9395630" cy="77793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C976B2-91C5-F649-CCBF-30DAB95D512B}"/>
              </a:ext>
            </a:extLst>
          </p:cNvPr>
          <p:cNvSpPr/>
          <p:nvPr/>
        </p:nvSpPr>
        <p:spPr>
          <a:xfrm>
            <a:off x="16079422" y="22220771"/>
            <a:ext cx="3632646" cy="2434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BF_P2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XX(2)(X1Y6)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0D317F-08B1-386E-DED8-D5FD772EC5AF}"/>
              </a:ext>
            </a:extLst>
          </p:cNvPr>
          <p:cNvSpPr/>
          <p:nvPr/>
        </p:nvSpPr>
        <p:spPr>
          <a:xfrm>
            <a:off x="33921116" y="26022250"/>
            <a:ext cx="3559107" cy="2508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SFP1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(2)(X1Y6)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9EA255-F8DE-ECC7-EA0C-A735C008C251}"/>
              </a:ext>
            </a:extLst>
          </p:cNvPr>
          <p:cNvSpPr/>
          <p:nvPr/>
        </p:nvSpPr>
        <p:spPr>
          <a:xfrm>
            <a:off x="38219173" y="26022250"/>
            <a:ext cx="3715488" cy="2434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SFP2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17" name="그림 1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39A971A-2848-7476-1B6C-C8B568C1F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62" y="4354475"/>
            <a:ext cx="9274526" cy="779872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B5327D-9BD7-DAAC-1EB4-1B0C3DA29E77}"/>
              </a:ext>
            </a:extLst>
          </p:cNvPr>
          <p:cNvSpPr/>
          <p:nvPr/>
        </p:nvSpPr>
        <p:spPr>
          <a:xfrm>
            <a:off x="3095438" y="25219564"/>
            <a:ext cx="3559107" cy="2508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DR_SP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7FBCBB-3703-BA84-5B07-3AEC95B7AAF7}"/>
              </a:ext>
            </a:extLst>
          </p:cNvPr>
          <p:cNvSpPr/>
          <p:nvPr/>
        </p:nvSpPr>
        <p:spPr>
          <a:xfrm>
            <a:off x="3095438" y="22077175"/>
            <a:ext cx="3559107" cy="2508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DR_TE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CLK1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(3)(X1Y15)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X1Y12-X1Y15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8E583-3B0C-3930-A1D0-8D0FD77B3CFD}"/>
              </a:ext>
            </a:extLst>
          </p:cNvPr>
          <p:cNvSpPr/>
          <p:nvPr/>
        </p:nvSpPr>
        <p:spPr>
          <a:xfrm>
            <a:off x="22337090" y="14249280"/>
            <a:ext cx="3546802" cy="5666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P1_AH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CLK1(2)(X1Y14)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CLK1(3)(X1Y15)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322380-F369-B5D7-BA69-6D99928D3BFB}"/>
              </a:ext>
            </a:extLst>
          </p:cNvPr>
          <p:cNvSpPr/>
          <p:nvPr/>
        </p:nvSpPr>
        <p:spPr>
          <a:xfrm>
            <a:off x="22337090" y="22220771"/>
            <a:ext cx="3546802" cy="51861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P2_AH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CLK1(2)(X1Y14)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P2_P1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CLK1(3)(X1Y15)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E5CA8F-B96D-E611-9D65-69072DA46949}"/>
              </a:ext>
            </a:extLst>
          </p:cNvPr>
          <p:cNvSpPr/>
          <p:nvPr/>
        </p:nvSpPr>
        <p:spPr>
          <a:xfrm>
            <a:off x="3095438" y="20009602"/>
            <a:ext cx="3559107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TE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3F6953-BAC4-1C9C-A9F0-30C048114BEC}"/>
              </a:ext>
            </a:extLst>
          </p:cNvPr>
          <p:cNvSpPr/>
          <p:nvPr/>
        </p:nvSpPr>
        <p:spPr>
          <a:xfrm>
            <a:off x="3095438" y="16761416"/>
            <a:ext cx="3559107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SCB(1)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0559AD-3314-E918-399E-7EDC163BF380}"/>
              </a:ext>
            </a:extLst>
          </p:cNvPr>
          <p:cNvSpPr/>
          <p:nvPr/>
        </p:nvSpPr>
        <p:spPr>
          <a:xfrm>
            <a:off x="2982903" y="13513230"/>
            <a:ext cx="3559107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SCB(0)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6113</TotalTime>
  <Words>268</Words>
  <Application>Microsoft Office PowerPoint</Application>
  <PresentationFormat>사용자 지정</PresentationFormat>
  <Paragraphs>77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206</cp:revision>
  <cp:lastPrinted>2024-01-22T00:02:11Z</cp:lastPrinted>
  <dcterms:created xsi:type="dcterms:W3CDTF">2023-10-25T14:31:37Z</dcterms:created>
  <dcterms:modified xsi:type="dcterms:W3CDTF">2024-01-22T10:55:26Z</dcterms:modified>
</cp:coreProperties>
</file>