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8" r:id="rId2"/>
  </p:sldIdLst>
  <p:sldSz cx="42803763" cy="3027521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9" userDrawn="1">
          <p15:clr>
            <a:srgbClr val="A4A3A4"/>
          </p15:clr>
        </p15:guide>
        <p15:guide id="2" pos="3276" userDrawn="1">
          <p15:clr>
            <a:srgbClr val="A4A3A4"/>
          </p15:clr>
        </p15:guide>
        <p15:guide id="3" orient="horz" pos="1598" userDrawn="1">
          <p15:clr>
            <a:srgbClr val="A4A3A4"/>
          </p15:clr>
        </p15:guide>
        <p15:guide id="4" orient="horz" pos="3866" userDrawn="1">
          <p15:clr>
            <a:srgbClr val="A4A3A4"/>
          </p15:clr>
        </p15:guide>
        <p15:guide id="5" orient="horz" pos="15001" userDrawn="1">
          <p15:clr>
            <a:srgbClr val="A4A3A4"/>
          </p15:clr>
        </p15:guide>
        <p15:guide id="6" orient="horz" pos="7268" userDrawn="1">
          <p15:clr>
            <a:srgbClr val="A4A3A4"/>
          </p15:clr>
        </p15:guide>
        <p15:guide id="7" orient="horz" pos="5000" userDrawn="1">
          <p15:clr>
            <a:srgbClr val="A4A3A4"/>
          </p15:clr>
        </p15:guide>
        <p15:guide id="8" orient="horz" pos="10669" userDrawn="1">
          <p15:clr>
            <a:srgbClr val="A4A3A4"/>
          </p15:clr>
        </p15:guide>
        <p15:guide id="9" orient="horz" pos="8538" userDrawn="1">
          <p15:clr>
            <a:srgbClr val="A4A3A4"/>
          </p15:clr>
        </p15:guide>
        <p15:guide id="10" pos="4387" userDrawn="1">
          <p15:clr>
            <a:srgbClr val="A4A3A4"/>
          </p15:clr>
        </p15:guide>
        <p15:guide id="11" pos="8129" userDrawn="1">
          <p15:clr>
            <a:srgbClr val="A4A3A4"/>
          </p15:clr>
        </p15:guide>
        <p15:guide id="12" pos="12325" userDrawn="1">
          <p15:clr>
            <a:srgbClr val="A4A3A4"/>
          </p15:clr>
        </p15:guide>
        <p15:guide id="13" pos="15205" userDrawn="1">
          <p15:clr>
            <a:srgbClr val="A4A3A4"/>
          </p15:clr>
        </p15:guide>
        <p15:guide id="14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3898" autoAdjust="0"/>
  </p:normalViewPr>
  <p:slideViewPr>
    <p:cSldViewPr snapToGrid="0">
      <p:cViewPr varScale="1">
        <p:scale>
          <a:sx n="34" d="100"/>
          <a:sy n="34" d="100"/>
        </p:scale>
        <p:origin x="2220" y="162"/>
      </p:cViewPr>
      <p:guideLst>
        <p:guide pos="1009"/>
        <p:guide pos="3276"/>
        <p:guide orient="horz" pos="1598"/>
        <p:guide orient="horz" pos="3866"/>
        <p:guide orient="horz" pos="15001"/>
        <p:guide orient="horz" pos="7268"/>
        <p:guide orient="horz" pos="5000"/>
        <p:guide orient="horz" pos="10669"/>
        <p:guide orient="horz" pos="8538"/>
        <p:guide pos="4387"/>
        <p:guide pos="8129"/>
        <p:guide pos="12325"/>
        <p:guide pos="15205"/>
        <p:guide pos="134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962DCBC-493B-4D56-883B-58BE548884A3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52538"/>
            <a:ext cx="477996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16D93F3-D9C5-48EC-AB04-91A06BF9A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D93F3-D9C5-48EC-AB04-91A06BF9AA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2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0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7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79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8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0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4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3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3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AD83-7645-4053-9239-1088838810B5}" type="datetimeFigureOut">
              <a:rPr lang="ko-KR" altLang="en-US" smtClean="0"/>
              <a:t>2024-01-28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64FE8-7AE3-48A0-9E20-3C9CD3BAC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1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1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1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1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A064A94-68B9-34B3-E27D-2D8B59F5CF6E}"/>
              </a:ext>
            </a:extLst>
          </p:cNvPr>
          <p:cNvCxnSpPr>
            <a:cxnSpLocks/>
          </p:cNvCxnSpPr>
          <p:nvPr/>
        </p:nvCxnSpPr>
        <p:spPr>
          <a:xfrm>
            <a:off x="9330830" y="29076482"/>
            <a:ext cx="246474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C86037-AB3B-7B0D-0C2E-E0FDA9352386}"/>
              </a:ext>
            </a:extLst>
          </p:cNvPr>
          <p:cNvSpPr/>
          <p:nvPr/>
        </p:nvSpPr>
        <p:spPr>
          <a:xfrm>
            <a:off x="7481455" y="5403273"/>
            <a:ext cx="12486455" cy="15586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76342-79E6-2E91-0C54-9A88BBFFB5A4}"/>
              </a:ext>
            </a:extLst>
          </p:cNvPr>
          <p:cNvSpPr txBox="1"/>
          <p:nvPr/>
        </p:nvSpPr>
        <p:spPr>
          <a:xfrm rot="10800000" flipH="1" flipV="1">
            <a:off x="3470563" y="1872243"/>
            <a:ext cx="2462645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/>
              <a:t>Simple Data Flow Chart for    tb_lig_test_aurora_v2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3C17E94-FF5A-0C0D-85E1-8A5F99F053EB}"/>
              </a:ext>
            </a:extLst>
          </p:cNvPr>
          <p:cNvSpPr txBox="1"/>
          <p:nvPr/>
        </p:nvSpPr>
        <p:spPr>
          <a:xfrm rot="10800000" flipH="1" flipV="1">
            <a:off x="35700669" y="395655"/>
            <a:ext cx="670618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(XCZU15EG-ffvb1156-2-i)</a:t>
            </a:r>
          </a:p>
          <a:p>
            <a:pPr algn="ctr"/>
            <a:r>
              <a:rPr lang="en-US" altLang="ko-KR" sz="4000" b="1"/>
              <a:t>(XCZU6CG-ffvb1156-2-i)</a:t>
            </a:r>
            <a:endParaRPr lang="ko-KR" altLang="en-US" sz="40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7A7A35-1B24-FF76-1ED0-00DF43397816}"/>
              </a:ext>
            </a:extLst>
          </p:cNvPr>
          <p:cNvSpPr txBox="1"/>
          <p:nvPr/>
        </p:nvSpPr>
        <p:spPr>
          <a:xfrm>
            <a:off x="3748562" y="3503766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0,1,2,3,,35,36(S_L3),...,73,74(end)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9930BB-5837-4A55-7A64-73C994A8B4C1}"/>
              </a:ext>
            </a:extLst>
          </p:cNvPr>
          <p:cNvSpPr txBox="1"/>
          <p:nvPr/>
        </p:nvSpPr>
        <p:spPr>
          <a:xfrm>
            <a:off x="14412922" y="3523172"/>
            <a:ext cx="927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highlight>
                  <a:srgbClr val="00FFFF"/>
                </a:highlight>
              </a:rPr>
              <a:t>0,1,2,3,,35,36(ch1),,72(ch37),73,74(end) : 300 bytes</a:t>
            </a:r>
            <a:endParaRPr lang="ko-KR" altLang="en-US" sz="2800" b="1">
              <a:highlight>
                <a:srgbClr val="00FFFF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242372B-389A-CCFB-2E07-11D10DBC4D02}"/>
              </a:ext>
            </a:extLst>
          </p:cNvPr>
          <p:cNvSpPr/>
          <p:nvPr/>
        </p:nvSpPr>
        <p:spPr>
          <a:xfrm>
            <a:off x="8058562" y="5708520"/>
            <a:ext cx="3546802" cy="26867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31(61)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SP_SC(0):CLK1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CLK0(2)(X1Y14)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72CF683-A83A-1C08-43A1-29D85A6F6E0A}"/>
              </a:ext>
            </a:extLst>
          </p:cNvPr>
          <p:cNvSpPr/>
          <p:nvPr/>
        </p:nvSpPr>
        <p:spPr>
          <a:xfrm>
            <a:off x="8058563" y="8819894"/>
            <a:ext cx="3546803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32(62)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SP_SC(1):CLK1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CLK0(0)(X1Y12)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X1Y12-X1Y15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F0E25-C2F2-B798-5622-A5ACC809BA7A}"/>
              </a:ext>
            </a:extLst>
          </p:cNvPr>
          <p:cNvSpPr txBox="1"/>
          <p:nvPr/>
        </p:nvSpPr>
        <p:spPr>
          <a:xfrm rot="10800000" flipH="1" flipV="1">
            <a:off x="32007044" y="2069613"/>
            <a:ext cx="10399809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/>
              <a:t>AX7102 : XC7A100T-FGG484-2-I</a:t>
            </a:r>
          </a:p>
          <a:p>
            <a:pPr algn="ctr"/>
            <a:r>
              <a:rPr lang="en-US" altLang="ko-KR" sz="4000" b="1"/>
              <a:t>AX7201 : XC7A200T-FBG484-2-I</a:t>
            </a:r>
          </a:p>
          <a:p>
            <a:pPr algn="ctr"/>
            <a:r>
              <a:rPr lang="en-US" altLang="ko-KR" sz="4000" b="1"/>
              <a:t>AXU3EGB : XCZU3EG-SFVC784-1-I</a:t>
            </a:r>
          </a:p>
          <a:p>
            <a:pPr algn="ctr"/>
            <a:r>
              <a:rPr lang="en-US" altLang="ko-KR" sz="4000" b="1"/>
              <a:t>AXU15EGB : XCZU15EG-FFVB1156-2-I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294528D-8BBF-27C6-6FD7-45C018ED8140}"/>
              </a:ext>
            </a:extLst>
          </p:cNvPr>
          <p:cNvSpPr/>
          <p:nvPr/>
        </p:nvSpPr>
        <p:spPr>
          <a:xfrm>
            <a:off x="15623580" y="6524436"/>
            <a:ext cx="3546803" cy="2956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35(13)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130_CLK1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(3)(X0Y7)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A8E86E2-16F3-B98A-C450-D6E171CF11AF}"/>
              </a:ext>
            </a:extLst>
          </p:cNvPr>
          <p:cNvSpPr/>
          <p:nvPr/>
        </p:nvSpPr>
        <p:spPr>
          <a:xfrm>
            <a:off x="15623579" y="9929349"/>
            <a:ext cx="3546803" cy="28169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36(12)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130_CLK1(1)(X0Y5)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128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X0Y4-X0Y7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8B08B1E-F53F-4541-BBC0-B5D0F3BE8DC6}"/>
              </a:ext>
            </a:extLst>
          </p:cNvPr>
          <p:cNvSpPr/>
          <p:nvPr/>
        </p:nvSpPr>
        <p:spPr>
          <a:xfrm>
            <a:off x="15580659" y="17535833"/>
            <a:ext cx="3632646" cy="2701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38(22)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AH_P2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230_CLK1(0)(X1Y4)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060EA0C-821F-70E2-C0C6-013D41D8560D}"/>
              </a:ext>
            </a:extLst>
          </p:cNvPr>
          <p:cNvSpPr/>
          <p:nvPr/>
        </p:nvSpPr>
        <p:spPr>
          <a:xfrm>
            <a:off x="8058562" y="17741512"/>
            <a:ext cx="3546802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34(42)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DR_SP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CLK1(3)(X0Y15)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130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X0Y12-X0Y15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9B3477D-FBDB-D2D6-61E0-CBD7529C5EBF}"/>
              </a:ext>
            </a:extLst>
          </p:cNvPr>
          <p:cNvSpPr/>
          <p:nvPr/>
        </p:nvSpPr>
        <p:spPr>
          <a:xfrm>
            <a:off x="8058562" y="12068019"/>
            <a:ext cx="3546803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33(51)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AH_TE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GTY Quad 229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X1Y8-X1Y11</a:t>
            </a: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7512EA2-8BFE-3297-661A-C21381586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4436" y="5177896"/>
            <a:ext cx="5705991" cy="47244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C976B2-91C5-F649-CCBF-30DAB95D512B}"/>
              </a:ext>
            </a:extLst>
          </p:cNvPr>
          <p:cNvSpPr/>
          <p:nvPr/>
        </p:nvSpPr>
        <p:spPr>
          <a:xfrm>
            <a:off x="15537736" y="14240755"/>
            <a:ext cx="3632646" cy="2701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37(21)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BF_P2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230_CLK1(2)(X1Y6)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0D317F-08B1-386E-DED8-D5FD772EC5AF}"/>
              </a:ext>
            </a:extLst>
          </p:cNvPr>
          <p:cNvSpPr/>
          <p:nvPr/>
        </p:nvSpPr>
        <p:spPr>
          <a:xfrm>
            <a:off x="26492923" y="4208519"/>
            <a:ext cx="3559107" cy="2508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SFP1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(2)(X1Y6)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9EA255-F8DE-ECC7-EA0C-A735C008C251}"/>
              </a:ext>
            </a:extLst>
          </p:cNvPr>
          <p:cNvSpPr/>
          <p:nvPr/>
        </p:nvSpPr>
        <p:spPr>
          <a:xfrm>
            <a:off x="26548481" y="7046200"/>
            <a:ext cx="3559107" cy="24342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SFP2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7" name="그림 1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C39A971A-2848-7476-1B6C-C8B568C1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762" y="5118001"/>
            <a:ext cx="5705991" cy="479803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B5327D-9BD7-DAAC-1EB4-1B0C3DA29E77}"/>
              </a:ext>
            </a:extLst>
          </p:cNvPr>
          <p:cNvSpPr/>
          <p:nvPr/>
        </p:nvSpPr>
        <p:spPr>
          <a:xfrm>
            <a:off x="2596675" y="17741513"/>
            <a:ext cx="3559107" cy="28169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42(34)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DR_SP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CLK0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(0)(X1Y4)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228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X1Y4-X1Y7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FBCBB-3703-BA84-5B07-3AEC95B7AAF7}"/>
              </a:ext>
            </a:extLst>
          </p:cNvPr>
          <p:cNvSpPr/>
          <p:nvPr/>
        </p:nvSpPr>
        <p:spPr>
          <a:xfrm>
            <a:off x="2596675" y="14443364"/>
            <a:ext cx="3559107" cy="2972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41(33)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DR_TE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</a:t>
            </a:r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(3)(X1Y15)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A8E583-3B0C-3930-A1D0-8D0FD77B3CFD}"/>
              </a:ext>
            </a:extLst>
          </p:cNvPr>
          <p:cNvSpPr/>
          <p:nvPr/>
        </p:nvSpPr>
        <p:spPr>
          <a:xfrm>
            <a:off x="21838327" y="5403274"/>
            <a:ext cx="3546802" cy="7343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11(23)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P1_P2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12(36)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P1_AH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CLK1(2)(X1Y14)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13(35)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P1_BF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322380-F369-B5D7-BA69-6D99928D3BFB}"/>
              </a:ext>
            </a:extLst>
          </p:cNvPr>
          <p:cNvSpPr/>
          <p:nvPr/>
        </p:nvSpPr>
        <p:spPr>
          <a:xfrm>
            <a:off x="21838327" y="13466618"/>
            <a:ext cx="3546802" cy="70918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21(37)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P2_BF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CLK1(0)(X1Y12)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22(38)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P2_AH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CLK1(2)(X1Y14)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23(11)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P2_P1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</a:rPr>
              <a:t>CLK1(3)(X1Y15)</a:t>
            </a:r>
          </a:p>
          <a:p>
            <a:pPr algn="ctr"/>
            <a:endParaRPr lang="es-ES" altLang="ko-KR" sz="3200" b="1">
              <a:solidFill>
                <a:schemeClr val="tx1"/>
              </a:solidFill>
            </a:endParaRP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GTY Quad 230</a:t>
            </a:r>
          </a:p>
          <a:p>
            <a:pPr algn="ctr"/>
            <a:r>
              <a:rPr lang="es-E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X1Y12-X1Y15</a:t>
            </a:r>
            <a:endParaRPr lang="ko-KR" altLang="en-US" sz="3200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E5CA8F-B96D-E611-9D65-69072DA46949}"/>
              </a:ext>
            </a:extLst>
          </p:cNvPr>
          <p:cNvSpPr/>
          <p:nvPr/>
        </p:nvSpPr>
        <p:spPr>
          <a:xfrm>
            <a:off x="2596675" y="12418537"/>
            <a:ext cx="3559107" cy="1564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51(33)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TE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3F6953-BAC4-1C9C-A9F0-30C048114BEC}"/>
              </a:ext>
            </a:extLst>
          </p:cNvPr>
          <p:cNvSpPr/>
          <p:nvPr/>
        </p:nvSpPr>
        <p:spPr>
          <a:xfrm>
            <a:off x="2596675" y="9191786"/>
            <a:ext cx="3559107" cy="1542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62(32)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SCB(1)</a:t>
            </a:r>
            <a:endParaRPr lang="ko-KR" altLang="en-US" b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0559AD-3314-E918-399E-7EDC163BF380}"/>
              </a:ext>
            </a:extLst>
          </p:cNvPr>
          <p:cNvSpPr/>
          <p:nvPr/>
        </p:nvSpPr>
        <p:spPr>
          <a:xfrm>
            <a:off x="2484140" y="5943600"/>
            <a:ext cx="3559107" cy="15429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61(31)</a:t>
            </a:r>
          </a:p>
          <a:p>
            <a:pPr algn="ctr"/>
            <a:r>
              <a:rPr lang="en-US" altLang="ko-KR" sz="3200" b="1">
                <a:solidFill>
                  <a:schemeClr val="tx1"/>
                </a:solidFill>
                <a:highlight>
                  <a:srgbClr val="FFFF00"/>
                </a:highlight>
              </a:rPr>
              <a:t>SCB(0)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FFCBB-0963-7FB6-8C12-54CC5C584D99}"/>
              </a:ext>
            </a:extLst>
          </p:cNvPr>
          <p:cNvSpPr/>
          <p:nvPr/>
        </p:nvSpPr>
        <p:spPr>
          <a:xfrm>
            <a:off x="26961519" y="10559538"/>
            <a:ext cx="14973142" cy="4873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BANK130 : 130_X0Y12_X0Y15_CLK1_3_X0Y15_DR_SP_E27_E28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BANK129 : 129_X0Y8_X0Y11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BANK128 : 128_X0Y4_X0Y7_CLKX_3_X0Y7_BF_P1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BANK128 : 128_X0Y4_X0Y7_CLKX_1_X0Y5_AH_P1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230_X1Y12_X1Y15_CLK0_2_X1Y14_SP_SC_0_C8_C7__B10_B9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230_X1Y12_X1Y15_CLK0_0_X1Y12_SP_SC_1_C8_C7__B10_B9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BANK229 : 229_X1Y8_X1Y11_CLK1_0_X1Y8_AH_TE_E8_E7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BANK228 : 228_X1Y4_X1Y7_CLKX_2_X1Y6_BF_P2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BANK228 : 228_X1Y4_X1Y7_CLKX_0_X1Y4_AH_P2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32E4CF-D137-B336-6648-DD9FE0D074C2}"/>
              </a:ext>
            </a:extLst>
          </p:cNvPr>
          <p:cNvSpPr/>
          <p:nvPr/>
        </p:nvSpPr>
        <p:spPr>
          <a:xfrm>
            <a:off x="26961519" y="15564955"/>
            <a:ext cx="14973142" cy="3672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230_X1Y12_X1Y15_CLK1_0_X1Y12_P1_P2_B10_B9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230_X1Y12_X1Y15_CLK1_2_X1Y14_P1_AH_B10_B9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230_X1Y12_X1Y15_CLK1_3_X1Y15_P1_BF_B10_B9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230_X1Y12_X1Y15_CLK1_0_X1Y12_P2_BF_B10_B9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230_X1Y12_X1Y15_CLK1_2_X1Y14_P2_AH_B10_B9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230_X1Y12_X1Y15_CLK1_3_X1Y15_P2_P1_B10_B9</a:t>
            </a:r>
          </a:p>
          <a:p>
            <a:pPr algn="ctr"/>
            <a:r>
              <a:rPr lang="en-U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93888-3B35-7692-1174-C3AF28400F11}"/>
              </a:ext>
            </a:extLst>
          </p:cNvPr>
          <p:cNvSpPr/>
          <p:nvPr/>
        </p:nvSpPr>
        <p:spPr>
          <a:xfrm>
            <a:off x="26961519" y="19588264"/>
            <a:ext cx="14973142" cy="1817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228_X1Y4_X1Y7_CLK0_0_X1Y4_DR_AH_L8_L7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BANK230 : 230_X1Y12_X1Y15_CLK1_3_X1Y15_DR_TE_B10_B9</a:t>
            </a:r>
          </a:p>
          <a:p>
            <a:pPr algn="ctr"/>
            <a:r>
              <a:rPr lang="es-ES" altLang="ko-KR" sz="24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#################################################################################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79D879-74D5-E1DD-B7E1-092DE98BF226}"/>
              </a:ext>
            </a:extLst>
          </p:cNvPr>
          <p:cNvSpPr/>
          <p:nvPr/>
        </p:nvSpPr>
        <p:spPr>
          <a:xfrm>
            <a:off x="1987839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C3A9CE-EFCC-983C-3ADD-E3281A242C1F}"/>
              </a:ext>
            </a:extLst>
          </p:cNvPr>
          <p:cNvSpPr/>
          <p:nvPr/>
        </p:nvSpPr>
        <p:spPr>
          <a:xfrm>
            <a:off x="10099452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BC27AE-4EA3-F4C5-B970-9C1D8486A437}"/>
              </a:ext>
            </a:extLst>
          </p:cNvPr>
          <p:cNvSpPr/>
          <p:nvPr/>
        </p:nvSpPr>
        <p:spPr>
          <a:xfrm>
            <a:off x="18109231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FC6C3D-CEF9-F96A-F180-0FBEB8F9D87F}"/>
              </a:ext>
            </a:extLst>
          </p:cNvPr>
          <p:cNvSpPr/>
          <p:nvPr/>
        </p:nvSpPr>
        <p:spPr>
          <a:xfrm>
            <a:off x="26119010" y="28292511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1BA07B-95DA-1CE5-6629-0677527BEEA3}"/>
              </a:ext>
            </a:extLst>
          </p:cNvPr>
          <p:cNvSpPr/>
          <p:nvPr/>
        </p:nvSpPr>
        <p:spPr>
          <a:xfrm>
            <a:off x="34173888" y="2822686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067BEE-83FD-032E-449C-12A18E3CD93F}"/>
              </a:ext>
            </a:extLst>
          </p:cNvPr>
          <p:cNvSpPr/>
          <p:nvPr/>
        </p:nvSpPr>
        <p:spPr>
          <a:xfrm>
            <a:off x="1987839" y="21621448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clk_wiz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F0EDD7-423B-6BB4-8686-B3FA2B9F9652}"/>
              </a:ext>
            </a:extLst>
          </p:cNvPr>
          <p:cNvSpPr/>
          <p:nvPr/>
        </p:nvSpPr>
        <p:spPr>
          <a:xfrm>
            <a:off x="1987839" y="23152562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bs_usec_reset_n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56CEE4-8D17-FF2B-98FE-357CA275E436}"/>
              </a:ext>
            </a:extLst>
          </p:cNvPr>
          <p:cNvSpPr/>
          <p:nvPr/>
        </p:nvSpPr>
        <p:spPr>
          <a:xfrm>
            <a:off x="1987839" y="2468367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bs_scb_record_gen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3654F4-627F-2F81-A46D-374F327884C7}"/>
              </a:ext>
            </a:extLst>
          </p:cNvPr>
          <p:cNvSpPr/>
          <p:nvPr/>
        </p:nvSpPr>
        <p:spPr>
          <a:xfrm>
            <a:off x="1987839" y="2621479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aurora_8b10b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537F14-9537-89AB-ED53-59799ABE7DCA}"/>
              </a:ext>
            </a:extLst>
          </p:cNvPr>
          <p:cNvSpPr/>
          <p:nvPr/>
        </p:nvSpPr>
        <p:spPr>
          <a:xfrm>
            <a:off x="9831963" y="21587394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util_vector_logic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E2025A-9891-5E16-210E-1B64C222B02E}"/>
              </a:ext>
            </a:extLst>
          </p:cNvPr>
          <p:cNvSpPr/>
          <p:nvPr/>
        </p:nvSpPr>
        <p:spPr>
          <a:xfrm>
            <a:off x="9831963" y="23126146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bs_ila_debug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DDEF95-48A6-228E-1FB4-ECE177FBFBE4}"/>
              </a:ext>
            </a:extLst>
          </p:cNvPr>
          <p:cNvSpPr/>
          <p:nvPr/>
        </p:nvSpPr>
        <p:spPr>
          <a:xfrm>
            <a:off x="9831963" y="24657260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bs_sw_led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78C93A0-062B-7817-7444-9355FD1EDB42}"/>
              </a:ext>
            </a:extLst>
          </p:cNvPr>
          <p:cNvSpPr/>
          <p:nvPr/>
        </p:nvSpPr>
        <p:spPr>
          <a:xfrm>
            <a:off x="9831963" y="26188374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bs_gt_reset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317F57-30FB-3865-5A85-BE7BD5E97D1B}"/>
              </a:ext>
            </a:extLst>
          </p:cNvPr>
          <p:cNvSpPr/>
          <p:nvPr/>
        </p:nvSpPr>
        <p:spPr>
          <a:xfrm>
            <a:off x="17676087" y="21612169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C068DA8-12F0-12B5-3D50-0757B7D4DEDB}"/>
              </a:ext>
            </a:extLst>
          </p:cNvPr>
          <p:cNvSpPr/>
          <p:nvPr/>
        </p:nvSpPr>
        <p:spPr>
          <a:xfrm>
            <a:off x="17676088" y="23197323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bs_scb_data_record_pin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44560C-AB24-CC9C-6A82-3C950848207D}"/>
              </a:ext>
            </a:extLst>
          </p:cNvPr>
          <p:cNvSpPr/>
          <p:nvPr/>
        </p:nvSpPr>
        <p:spPr>
          <a:xfrm>
            <a:off x="17676087" y="24728437"/>
            <a:ext cx="7342991" cy="1249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>
                <a:solidFill>
                  <a:schemeClr val="tx1"/>
                </a:solidFill>
              </a:rPr>
              <a:t>ila</a:t>
            </a:r>
            <a:endParaRPr lang="ko-KR" altLang="en-US" sz="40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CD2502-88E4-4D23-1D54-B0839EA3C017}"/>
              </a:ext>
            </a:extLst>
          </p:cNvPr>
          <p:cNvSpPr/>
          <p:nvPr/>
        </p:nvSpPr>
        <p:spPr>
          <a:xfrm>
            <a:off x="36911439" y="21763903"/>
            <a:ext cx="5045525" cy="4230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b="1">
                <a:solidFill>
                  <a:schemeClr val="tx1"/>
                </a:solidFill>
              </a:rPr>
              <a:t>a_bs_drm</a:t>
            </a:r>
            <a:r>
              <a:rPr lang="ko-KR" altLang="en-US" sz="4000" b="1">
                <a:solidFill>
                  <a:schemeClr val="tx1"/>
                </a:solidFill>
              </a:rPr>
              <a:t> </a:t>
            </a:r>
            <a:r>
              <a:rPr lang="en-US" altLang="ko-KR" sz="4000" b="1">
                <a:solidFill>
                  <a:schemeClr val="tx1"/>
                </a:solidFill>
              </a:rPr>
              <a:t> : bd_drm</a:t>
            </a:r>
          </a:p>
          <a:p>
            <a:r>
              <a:rPr lang="en-US" altLang="ko-KR" sz="4000" b="1">
                <a:solidFill>
                  <a:schemeClr val="tx1"/>
                </a:solidFill>
              </a:rPr>
              <a:t>a_bs_p1 : bd_p1</a:t>
            </a:r>
          </a:p>
          <a:p>
            <a:r>
              <a:rPr lang="en-US" altLang="ko-KR" sz="4000" b="1">
                <a:solidFill>
                  <a:schemeClr val="tx1"/>
                </a:solidFill>
              </a:rPr>
              <a:t>a_bs_p2 : bd_p2</a:t>
            </a:r>
          </a:p>
          <a:p>
            <a:r>
              <a:rPr lang="en-US" altLang="ko-KR" sz="4000" b="1">
                <a:solidFill>
                  <a:schemeClr val="tx1"/>
                </a:solidFill>
              </a:rPr>
              <a:t>a_bs_bf : bd_bf</a:t>
            </a:r>
          </a:p>
          <a:p>
            <a:r>
              <a:rPr lang="en-US" altLang="ko-KR" sz="4000" b="1">
                <a:solidFill>
                  <a:schemeClr val="tx1"/>
                </a:solidFill>
              </a:rPr>
              <a:t>a_alinx : bd_alinx</a:t>
            </a:r>
          </a:p>
        </p:txBody>
      </p:sp>
    </p:spTree>
    <p:extLst>
      <p:ext uri="{BB962C8B-B14F-4D97-AF65-F5344CB8AC3E}">
        <p14:creationId xmlns:p14="http://schemas.microsoft.com/office/powerpoint/2010/main" val="44452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6360</TotalTime>
  <Words>776</Words>
  <Application>Microsoft Office PowerPoint</Application>
  <PresentationFormat>사용자 지정</PresentationFormat>
  <Paragraphs>148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승현 유</dc:creator>
  <cp:lastModifiedBy>승현 유</cp:lastModifiedBy>
  <cp:revision>214</cp:revision>
  <cp:lastPrinted>2024-01-27T04:36:18Z</cp:lastPrinted>
  <dcterms:created xsi:type="dcterms:W3CDTF">2023-10-25T14:31:37Z</dcterms:created>
  <dcterms:modified xsi:type="dcterms:W3CDTF">2024-01-28T15:31:00Z</dcterms:modified>
</cp:coreProperties>
</file>