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1" d="100"/>
          <a:sy n="31" d="100"/>
        </p:scale>
        <p:origin x="1252" y="104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962DCBC-493B-4D56-883B-58BE548884A3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52538"/>
            <a:ext cx="47799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C7B68BC-3039-9D1D-429C-40DA7E2E0EA3}"/>
              </a:ext>
            </a:extLst>
          </p:cNvPr>
          <p:cNvSpPr/>
          <p:nvPr/>
        </p:nvSpPr>
        <p:spPr>
          <a:xfrm>
            <a:off x="35034596" y="6617371"/>
            <a:ext cx="4383170" cy="562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aurora record (v1)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29430311" y="497870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F7A6A8-FDF1-D13D-58CE-AA0C98DB52E7}"/>
              </a:ext>
            </a:extLst>
          </p:cNvPr>
          <p:cNvSpPr/>
          <p:nvPr/>
        </p:nvSpPr>
        <p:spPr>
          <a:xfrm>
            <a:off x="6013852" y="15828263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BS_AURORA_TX(0)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BE6B014-F722-5E59-49A4-6B47509D9D8A}"/>
              </a:ext>
            </a:extLst>
          </p:cNvPr>
          <p:cNvSpPr/>
          <p:nvPr/>
        </p:nvSpPr>
        <p:spPr>
          <a:xfrm>
            <a:off x="14423809" y="15650428"/>
            <a:ext cx="9914557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DB83FCE3-3F41-3B60-B622-2019155FE5B8}"/>
              </a:ext>
            </a:extLst>
          </p:cNvPr>
          <p:cNvCxnSpPr>
            <a:cxnSpLocks/>
          </p:cNvCxnSpPr>
          <p:nvPr/>
        </p:nvCxnSpPr>
        <p:spPr>
          <a:xfrm flipH="1" flipV="1">
            <a:off x="10891503" y="16657043"/>
            <a:ext cx="3474992" cy="287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2DF944-AEAF-3142-C463-7B3908885666}"/>
              </a:ext>
            </a:extLst>
          </p:cNvPr>
          <p:cNvSpPr/>
          <p:nvPr/>
        </p:nvSpPr>
        <p:spPr>
          <a:xfrm>
            <a:off x="6014682" y="18982434"/>
            <a:ext cx="3724493" cy="1636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7A5F27EB-2A54-0DB0-BB9A-2D1C63600E4C}"/>
              </a:ext>
            </a:extLst>
          </p:cNvPr>
          <p:cNvCxnSpPr>
            <a:cxnSpLocks/>
          </p:cNvCxnSpPr>
          <p:nvPr/>
        </p:nvCxnSpPr>
        <p:spPr>
          <a:xfrm>
            <a:off x="4196571" y="19775802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EC60D4E4-37A7-A0D3-B8D1-FB48714A5956}"/>
              </a:ext>
            </a:extLst>
          </p:cNvPr>
          <p:cNvSpPr/>
          <p:nvPr/>
        </p:nvSpPr>
        <p:spPr>
          <a:xfrm>
            <a:off x="5834946" y="20924621"/>
            <a:ext cx="4845688" cy="24985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23649CC-6C35-152C-69F0-F6E47BE8CE75}"/>
              </a:ext>
            </a:extLst>
          </p:cNvPr>
          <p:cNvCxnSpPr>
            <a:cxnSpLocks/>
          </p:cNvCxnSpPr>
          <p:nvPr/>
        </p:nvCxnSpPr>
        <p:spPr>
          <a:xfrm>
            <a:off x="4122109" y="22307850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98860944-3D55-FF53-D127-EC68EF51DA8A}"/>
              </a:ext>
            </a:extLst>
          </p:cNvPr>
          <p:cNvCxnSpPr>
            <a:cxnSpLocks/>
            <a:stCxn id="185" idx="3"/>
          </p:cNvCxnSpPr>
          <p:nvPr/>
        </p:nvCxnSpPr>
        <p:spPr>
          <a:xfrm flipV="1">
            <a:off x="10680634" y="17506059"/>
            <a:ext cx="11010966" cy="4667824"/>
          </a:xfrm>
          <a:prstGeom prst="bentConnector3">
            <a:avLst>
              <a:gd name="adj1" fmla="val 1000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9B95A1B3-E4E5-A2D6-5178-2895249DBDCA}"/>
              </a:ext>
            </a:extLst>
          </p:cNvPr>
          <p:cNvSpPr txBox="1"/>
          <p:nvPr/>
        </p:nvSpPr>
        <p:spPr>
          <a:xfrm>
            <a:off x="2425338" y="19400753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9B288-0B34-F5CB-3F19-90443E4A9657}"/>
              </a:ext>
            </a:extLst>
          </p:cNvPr>
          <p:cNvSpPr txBox="1"/>
          <p:nvPr/>
        </p:nvSpPr>
        <p:spPr>
          <a:xfrm>
            <a:off x="2506928" y="21953907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A99E143-167E-E012-94B2-00393ED9B05F}"/>
              </a:ext>
            </a:extLst>
          </p:cNvPr>
          <p:cNvSpPr txBox="1"/>
          <p:nvPr/>
        </p:nvSpPr>
        <p:spPr>
          <a:xfrm>
            <a:off x="3632693" y="1600025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a_tx</a:t>
            </a:r>
            <a:endParaRPr lang="ko-KR" altLang="en-US" b="1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1788F49-CDCC-5FFD-6A5B-506B0E861A86}"/>
              </a:ext>
            </a:extLst>
          </p:cNvPr>
          <p:cNvSpPr txBox="1"/>
          <p:nvPr/>
        </p:nvSpPr>
        <p:spPr>
          <a:xfrm>
            <a:off x="10848545" y="21430538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5us</a:t>
            </a:r>
            <a:endParaRPr lang="ko-KR" altLang="en-US" b="1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7E35536-4E36-DDA2-50DD-B73FAD20D7A0}"/>
              </a:ext>
            </a:extLst>
          </p:cNvPr>
          <p:cNvSpPr txBox="1"/>
          <p:nvPr/>
        </p:nvSpPr>
        <p:spPr>
          <a:xfrm>
            <a:off x="9711099" y="19132086"/>
            <a:ext cx="2905562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reset_n</a:t>
            </a:r>
            <a:endParaRPr lang="ko-KR" altLang="en-US" b="1"/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FD8EF68-ACB3-37B1-2904-647B9464B10B}"/>
              </a:ext>
            </a:extLst>
          </p:cNvPr>
          <p:cNvCxnSpPr>
            <a:cxnSpLocks/>
          </p:cNvCxnSpPr>
          <p:nvPr/>
        </p:nvCxnSpPr>
        <p:spPr>
          <a:xfrm>
            <a:off x="9869215" y="19810263"/>
            <a:ext cx="28617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078D96-6D00-6F76-C5C4-4F6A31087A27}"/>
              </a:ext>
            </a:extLst>
          </p:cNvPr>
          <p:cNvSpPr txBox="1"/>
          <p:nvPr/>
        </p:nvSpPr>
        <p:spPr>
          <a:xfrm>
            <a:off x="12586318" y="15874174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6FA78A-FC55-8DCA-CA54-EF518A36EC51}"/>
              </a:ext>
            </a:extLst>
          </p:cNvPr>
          <p:cNvSpPr/>
          <p:nvPr/>
        </p:nvSpPr>
        <p:spPr>
          <a:xfrm>
            <a:off x="6041767" y="13699548"/>
            <a:ext cx="4845688" cy="17142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BS_AURORA_RX(0)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ACC45BE-9776-2DD2-3A76-8EFAAF82AE07}"/>
              </a:ext>
            </a:extLst>
          </p:cNvPr>
          <p:cNvCxnSpPr>
            <a:cxnSpLocks/>
          </p:cNvCxnSpPr>
          <p:nvPr/>
        </p:nvCxnSpPr>
        <p:spPr>
          <a:xfrm flipV="1">
            <a:off x="3549679" y="14411250"/>
            <a:ext cx="2492088" cy="22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562A515-3618-4878-043B-EBEB205A6BE3}"/>
              </a:ext>
            </a:extLst>
          </p:cNvPr>
          <p:cNvCxnSpPr>
            <a:cxnSpLocks/>
          </p:cNvCxnSpPr>
          <p:nvPr/>
        </p:nvCxnSpPr>
        <p:spPr>
          <a:xfrm flipV="1">
            <a:off x="10958232" y="14470099"/>
            <a:ext cx="3465577" cy="43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6B6A17-E606-0F1A-2148-3F8830C49E52}"/>
              </a:ext>
            </a:extLst>
          </p:cNvPr>
          <p:cNvSpPr txBox="1"/>
          <p:nvPr/>
        </p:nvSpPr>
        <p:spPr>
          <a:xfrm>
            <a:off x="3549679" y="1372787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a_rx</a:t>
            </a:r>
            <a:endParaRPr lang="ko-KR" altLang="en-US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EF9DD7-B744-FFAA-FF14-27F901C0BA9E}"/>
              </a:ext>
            </a:extLst>
          </p:cNvPr>
          <p:cNvSpPr txBox="1"/>
          <p:nvPr/>
        </p:nvSpPr>
        <p:spPr>
          <a:xfrm>
            <a:off x="12516913" y="13803059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m_axis</a:t>
            </a:r>
            <a:endParaRPr lang="ko-KR" altLang="en-US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35450108" y="6870094"/>
            <a:ext cx="1372774" cy="1043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X1Y12-X1Y15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35450109" y="8148663"/>
            <a:ext cx="1372774" cy="10430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X1Y12-X1Y15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29486850" y="2298164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7F6929-82DB-DD68-D850-EDBCD92F88D0}"/>
              </a:ext>
            </a:extLst>
          </p:cNvPr>
          <p:cNvSpPr/>
          <p:nvPr/>
        </p:nvSpPr>
        <p:spPr>
          <a:xfrm>
            <a:off x="14540208" y="13627394"/>
            <a:ext cx="4396402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C69-25F1-4BEB-2C5D-86E3DCAA7CFB}"/>
              </a:ext>
            </a:extLst>
          </p:cNvPr>
          <p:cNvSpPr txBox="1"/>
          <p:nvPr/>
        </p:nvSpPr>
        <p:spPr>
          <a:xfrm>
            <a:off x="17402588" y="7339642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5sec</a:t>
            </a:r>
            <a:endParaRPr lang="ko-KR" altLang="en-US" b="1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37654922" y="8143527"/>
            <a:ext cx="1431483" cy="900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XX(3)(X0Y7)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37654922" y="6866398"/>
            <a:ext cx="1431483" cy="10126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XX(1)(X0Y4)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37654922" y="9736473"/>
            <a:ext cx="1431483" cy="951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XX(0)(X1Y4)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35450108" y="10995649"/>
            <a:ext cx="1372774" cy="906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X0Y12-X0Y15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35450109" y="9424234"/>
            <a:ext cx="1372774" cy="943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X1Y8-X1Y11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204" y="12700476"/>
            <a:ext cx="5604607" cy="46404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37656672" y="10949014"/>
            <a:ext cx="1429733" cy="9514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XX(2)(X1Y6)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37755965" y="23109723"/>
            <a:ext cx="1937543" cy="13154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40162401" y="23072541"/>
            <a:ext cx="2048002" cy="13154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079" y="17531876"/>
            <a:ext cx="5593732" cy="470363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33471890" y="10107124"/>
            <a:ext cx="1268785" cy="904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33434450" y="11181240"/>
            <a:ext cx="1268785" cy="9045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1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39693508" y="6842033"/>
            <a:ext cx="1532723" cy="220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P1_AH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X1Y12-X1Y15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39693508" y="9730727"/>
            <a:ext cx="1532723" cy="2169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CLK1(0)(X1Y12)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P2_AH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CLK1(2)(X1Y14)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CLK1(3)(X1Y15)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1200" b="1">
                <a:solidFill>
                  <a:schemeClr val="tx1"/>
                </a:solidFill>
              </a:rPr>
              <a:t>X1Y12-X1Y15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ECF64E-5ABE-D0FA-F268-10DE75D7188E}"/>
              </a:ext>
            </a:extLst>
          </p:cNvPr>
          <p:cNvSpPr/>
          <p:nvPr/>
        </p:nvSpPr>
        <p:spPr>
          <a:xfrm>
            <a:off x="21244439" y="13607259"/>
            <a:ext cx="683959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FB0631-DC61-4257-6BD6-D4B45C1D3FD7}"/>
              </a:ext>
            </a:extLst>
          </p:cNvPr>
          <p:cNvCxnSpPr>
            <a:cxnSpLocks/>
          </p:cNvCxnSpPr>
          <p:nvPr/>
        </p:nvCxnSpPr>
        <p:spPr>
          <a:xfrm flipV="1">
            <a:off x="18976428" y="14372345"/>
            <a:ext cx="2268011" cy="24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F4D050-418D-8237-0328-B295905E7081}"/>
              </a:ext>
            </a:extLst>
          </p:cNvPr>
          <p:cNvSpPr/>
          <p:nvPr/>
        </p:nvSpPr>
        <p:spPr>
          <a:xfrm>
            <a:off x="26538998" y="15599341"/>
            <a:ext cx="683959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9B5AA8-FA8D-E115-2DDE-3E2D8642FE91}"/>
              </a:ext>
            </a:extLst>
          </p:cNvPr>
          <p:cNvCxnSpPr>
            <a:cxnSpLocks/>
          </p:cNvCxnSpPr>
          <p:nvPr/>
        </p:nvCxnSpPr>
        <p:spPr>
          <a:xfrm flipV="1">
            <a:off x="24270987" y="16439385"/>
            <a:ext cx="2268011" cy="245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93C5FB-87F6-7AFB-4303-5A0F688F4116}"/>
              </a:ext>
            </a:extLst>
          </p:cNvPr>
          <p:cNvCxnSpPr>
            <a:cxnSpLocks/>
          </p:cNvCxnSpPr>
          <p:nvPr/>
        </p:nvCxnSpPr>
        <p:spPr>
          <a:xfrm flipH="1" flipV="1">
            <a:off x="3549679" y="16670968"/>
            <a:ext cx="2451111" cy="14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88E0D86-612D-2E53-98F9-EE1B2F26BFA9}"/>
              </a:ext>
            </a:extLst>
          </p:cNvPr>
          <p:cNvSpPr/>
          <p:nvPr/>
        </p:nvSpPr>
        <p:spPr>
          <a:xfrm>
            <a:off x="11588947" y="9383957"/>
            <a:ext cx="8152144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BS_UART_RAM_TX_32_DEBUG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2DF1F4B-467A-C21B-7C05-63E63E917A66}"/>
              </a:ext>
            </a:extLst>
          </p:cNvPr>
          <p:cNvCxnSpPr>
            <a:cxnSpLocks/>
          </p:cNvCxnSpPr>
          <p:nvPr/>
        </p:nvCxnSpPr>
        <p:spPr>
          <a:xfrm flipV="1">
            <a:off x="12136582" y="11181240"/>
            <a:ext cx="0" cy="3191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70E966A-4BAE-9577-3C46-638485D39F83}"/>
              </a:ext>
            </a:extLst>
          </p:cNvPr>
          <p:cNvSpPr/>
          <p:nvPr/>
        </p:nvSpPr>
        <p:spPr>
          <a:xfrm>
            <a:off x="4274920" y="9352291"/>
            <a:ext cx="4845688" cy="16854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BS_UART_TX_RD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8544F3E-887A-DC8D-6C94-8467BADD9B1F}"/>
              </a:ext>
            </a:extLst>
          </p:cNvPr>
          <p:cNvCxnSpPr>
            <a:cxnSpLocks/>
          </p:cNvCxnSpPr>
          <p:nvPr/>
        </p:nvCxnSpPr>
        <p:spPr>
          <a:xfrm flipH="1">
            <a:off x="1763940" y="10240393"/>
            <a:ext cx="25367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201D574-9302-F525-A40A-7F77010B9398}"/>
              </a:ext>
            </a:extLst>
          </p:cNvPr>
          <p:cNvSpPr txBox="1"/>
          <p:nvPr/>
        </p:nvSpPr>
        <p:spPr>
          <a:xfrm>
            <a:off x="2093977" y="9306403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a_TXD</a:t>
            </a:r>
            <a:endParaRPr lang="ko-KR" altLang="en-US" b="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12424F-4338-A5DF-4945-59893B0BD1F6}"/>
              </a:ext>
            </a:extLst>
          </p:cNvPr>
          <p:cNvSpPr txBox="1"/>
          <p:nvPr/>
        </p:nvSpPr>
        <p:spPr>
          <a:xfrm>
            <a:off x="9734514" y="9296513"/>
            <a:ext cx="1572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m_rd</a:t>
            </a:r>
            <a:endParaRPr lang="ko-KR" altLang="en-US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6B1522A-F23B-47FC-8BF2-299947F9BEFE}"/>
              </a:ext>
            </a:extLst>
          </p:cNvPr>
          <p:cNvCxnSpPr>
            <a:cxnSpLocks/>
          </p:cNvCxnSpPr>
          <p:nvPr/>
        </p:nvCxnSpPr>
        <p:spPr>
          <a:xfrm flipH="1">
            <a:off x="9078736" y="10237443"/>
            <a:ext cx="25367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191">
            <a:extLst>
              <a:ext uri="{FF2B5EF4-FFF2-40B4-BE49-F238E27FC236}">
                <a16:creationId xmlns:a16="http://schemas.microsoft.com/office/drawing/2014/main" id="{A1FF2E65-5034-EE96-FD5E-5907F91F010B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8967797" y="7911995"/>
            <a:ext cx="10008631" cy="1440296"/>
          </a:xfrm>
          <a:prstGeom prst="bentConnector3">
            <a:avLst>
              <a:gd name="adj1" fmla="val 998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25EF7EE-1C41-61DA-33FC-7922F09354BC}"/>
              </a:ext>
            </a:extLst>
          </p:cNvPr>
          <p:cNvSpPr/>
          <p:nvPr/>
        </p:nvSpPr>
        <p:spPr>
          <a:xfrm>
            <a:off x="4122108" y="7272327"/>
            <a:ext cx="4845689" cy="1279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63B37E-5A9F-450C-84D9-65FBE83C0030}"/>
              </a:ext>
            </a:extLst>
          </p:cNvPr>
          <p:cNvSpPr txBox="1"/>
          <p:nvPr/>
        </p:nvSpPr>
        <p:spPr>
          <a:xfrm>
            <a:off x="876216" y="7696751"/>
            <a:ext cx="1849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CLK</a:t>
            </a:r>
            <a:endParaRPr lang="ko-KR" altLang="en-US" b="1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EBB34AF-36EF-4392-49C5-D857B62692BB}"/>
              </a:ext>
            </a:extLst>
          </p:cNvPr>
          <p:cNvCxnSpPr>
            <a:cxnSpLocks/>
          </p:cNvCxnSpPr>
          <p:nvPr/>
        </p:nvCxnSpPr>
        <p:spPr>
          <a:xfrm>
            <a:off x="2409272" y="8050694"/>
            <a:ext cx="17128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6487AC6-3FD9-3454-5510-3C4AF3625A44}"/>
              </a:ext>
            </a:extLst>
          </p:cNvPr>
          <p:cNvSpPr/>
          <p:nvPr/>
        </p:nvSpPr>
        <p:spPr>
          <a:xfrm>
            <a:off x="9713464" y="7252633"/>
            <a:ext cx="3690810" cy="1279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BS_USEC_CNT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478F2A3-8618-34E2-7180-682F3B4A1EFD}"/>
              </a:ext>
            </a:extLst>
          </p:cNvPr>
          <p:cNvSpPr/>
          <p:nvPr/>
        </p:nvSpPr>
        <p:spPr>
          <a:xfrm>
            <a:off x="13934427" y="7272327"/>
            <a:ext cx="3690810" cy="12793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BS_USEC_CNT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6171</TotalTime>
  <Words>378</Words>
  <Application>Microsoft Office PowerPoint</Application>
  <PresentationFormat>사용자 지정</PresentationFormat>
  <Paragraphs>99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207</cp:revision>
  <cp:lastPrinted>2024-01-25T06:45:17Z</cp:lastPrinted>
  <dcterms:created xsi:type="dcterms:W3CDTF">2023-10-25T14:31:37Z</dcterms:created>
  <dcterms:modified xsi:type="dcterms:W3CDTF">2024-01-25T06:45:21Z</dcterms:modified>
</cp:coreProperties>
</file>