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sldIdLst>
    <p:sldId id="258" r:id="rId2"/>
  </p:sldIdLst>
  <p:sldSz cx="42803763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009" userDrawn="1">
          <p15:clr>
            <a:srgbClr val="A4A3A4"/>
          </p15:clr>
        </p15:guide>
        <p15:guide id="2" pos="3276" userDrawn="1">
          <p15:clr>
            <a:srgbClr val="A4A3A4"/>
          </p15:clr>
        </p15:guide>
        <p15:guide id="3" orient="horz" pos="1598" userDrawn="1">
          <p15:clr>
            <a:srgbClr val="A4A3A4"/>
          </p15:clr>
        </p15:guide>
        <p15:guide id="4" orient="horz" pos="3866" userDrawn="1">
          <p15:clr>
            <a:srgbClr val="A4A3A4"/>
          </p15:clr>
        </p15:guide>
        <p15:guide id="5" orient="horz" pos="15001" userDrawn="1">
          <p15:clr>
            <a:srgbClr val="A4A3A4"/>
          </p15:clr>
        </p15:guide>
        <p15:guide id="6" orient="horz" pos="7268" userDrawn="1">
          <p15:clr>
            <a:srgbClr val="A4A3A4"/>
          </p15:clr>
        </p15:guide>
        <p15:guide id="7" orient="horz" pos="5000" userDrawn="1">
          <p15:clr>
            <a:srgbClr val="A4A3A4"/>
          </p15:clr>
        </p15:guide>
        <p15:guide id="8" orient="horz" pos="10669" userDrawn="1">
          <p15:clr>
            <a:srgbClr val="A4A3A4"/>
          </p15:clr>
        </p15:guide>
        <p15:guide id="9" orient="horz" pos="8538" userDrawn="1">
          <p15:clr>
            <a:srgbClr val="A4A3A4"/>
          </p15:clr>
        </p15:guide>
        <p15:guide id="10" pos="4387" userDrawn="1">
          <p15:clr>
            <a:srgbClr val="A4A3A4"/>
          </p15:clr>
        </p15:guide>
        <p15:guide id="11" pos="8129" userDrawn="1">
          <p15:clr>
            <a:srgbClr val="A4A3A4"/>
          </p15:clr>
        </p15:guide>
        <p15:guide id="12" pos="12325" userDrawn="1">
          <p15:clr>
            <a:srgbClr val="A4A3A4"/>
          </p15:clr>
        </p15:guide>
        <p15:guide id="13" pos="15205" userDrawn="1">
          <p15:clr>
            <a:srgbClr val="A4A3A4"/>
          </p15:clr>
        </p15:guide>
        <p15:guide id="14" pos="134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4" autoAdjust="0"/>
    <p:restoredTop sz="93898" autoAdjust="0"/>
  </p:normalViewPr>
  <p:slideViewPr>
    <p:cSldViewPr snapToGrid="0">
      <p:cViewPr>
        <p:scale>
          <a:sx n="25" d="100"/>
          <a:sy n="25" d="100"/>
        </p:scale>
        <p:origin x="2000" y="632"/>
      </p:cViewPr>
      <p:guideLst>
        <p:guide pos="1009"/>
        <p:guide pos="3276"/>
        <p:guide orient="horz" pos="1598"/>
        <p:guide orient="horz" pos="3866"/>
        <p:guide orient="horz" pos="15001"/>
        <p:guide orient="horz" pos="7268"/>
        <p:guide orient="horz" pos="5000"/>
        <p:guide orient="horz" pos="10669"/>
        <p:guide orient="horz" pos="8538"/>
        <p:guide pos="4387"/>
        <p:guide pos="8129"/>
        <p:guide pos="12325"/>
        <p:guide pos="15205"/>
        <p:guide pos="134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2DCBC-493B-4D56-883B-58BE548884A3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143000"/>
            <a:ext cx="4362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D93F3-D9C5-48EC-AB04-91A06BF9A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18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6D93F3-D9C5-48EC-AB04-91A06BF9AA0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638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282" y="4954765"/>
            <a:ext cx="36383199" cy="10540259"/>
          </a:xfrm>
        </p:spPr>
        <p:txBody>
          <a:bodyPr anchor="b"/>
          <a:lstStyle>
            <a:lvl1pPr algn="ctr">
              <a:defRPr sz="2648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0471" y="15901497"/>
            <a:ext cx="32102822" cy="7309499"/>
          </a:xfrm>
        </p:spPr>
        <p:txBody>
          <a:bodyPr/>
          <a:lstStyle>
            <a:lvl1pPr marL="0" indent="0" algn="ctr">
              <a:buNone/>
              <a:defRPr sz="10595"/>
            </a:lvl1pPr>
            <a:lvl2pPr marL="2018355" indent="0" algn="ctr">
              <a:buNone/>
              <a:defRPr sz="8829"/>
            </a:lvl2pPr>
            <a:lvl3pPr marL="4036710" indent="0" algn="ctr">
              <a:buNone/>
              <a:defRPr sz="7946"/>
            </a:lvl3pPr>
            <a:lvl4pPr marL="6055065" indent="0" algn="ctr">
              <a:buNone/>
              <a:defRPr sz="7063"/>
            </a:lvl4pPr>
            <a:lvl5pPr marL="8073420" indent="0" algn="ctr">
              <a:buNone/>
              <a:defRPr sz="7063"/>
            </a:lvl5pPr>
            <a:lvl6pPr marL="10091776" indent="0" algn="ctr">
              <a:buNone/>
              <a:defRPr sz="7063"/>
            </a:lvl6pPr>
            <a:lvl7pPr marL="12110131" indent="0" algn="ctr">
              <a:buNone/>
              <a:defRPr sz="7063"/>
            </a:lvl7pPr>
            <a:lvl8pPr marL="14128486" indent="0" algn="ctr">
              <a:buNone/>
              <a:defRPr sz="7063"/>
            </a:lvl8pPr>
            <a:lvl9pPr marL="16146841" indent="0" algn="ctr">
              <a:buNone/>
              <a:defRPr sz="706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528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10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31445" y="1611875"/>
            <a:ext cx="9229561" cy="256568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761" y="1611875"/>
            <a:ext cx="27153637" cy="256568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71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791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467" y="7547788"/>
            <a:ext cx="36918246" cy="12593645"/>
          </a:xfrm>
        </p:spPr>
        <p:txBody>
          <a:bodyPr anchor="b"/>
          <a:lstStyle>
            <a:lvl1pPr>
              <a:defRPr sz="2648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467" y="20260574"/>
            <a:ext cx="36918246" cy="6622701"/>
          </a:xfrm>
        </p:spPr>
        <p:txBody>
          <a:bodyPr/>
          <a:lstStyle>
            <a:lvl1pPr marL="0" indent="0">
              <a:buNone/>
              <a:defRPr sz="10595">
                <a:solidFill>
                  <a:schemeClr val="tx1"/>
                </a:solidFill>
              </a:defRPr>
            </a:lvl1pPr>
            <a:lvl2pPr marL="2018355" indent="0">
              <a:buNone/>
              <a:defRPr sz="8829">
                <a:solidFill>
                  <a:schemeClr val="tx1">
                    <a:tint val="75000"/>
                  </a:schemeClr>
                </a:solidFill>
              </a:defRPr>
            </a:lvl2pPr>
            <a:lvl3pPr marL="4036710" indent="0">
              <a:buNone/>
              <a:defRPr sz="7946">
                <a:solidFill>
                  <a:schemeClr val="tx1">
                    <a:tint val="75000"/>
                  </a:schemeClr>
                </a:solidFill>
              </a:defRPr>
            </a:lvl3pPr>
            <a:lvl4pPr marL="6055065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4pPr>
            <a:lvl5pPr marL="8073420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5pPr>
            <a:lvl6pPr marL="1009177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6pPr>
            <a:lvl7pPr marL="1211013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7pPr>
            <a:lvl8pPr marL="1412848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8pPr>
            <a:lvl9pPr marL="1614684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780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759" y="8059374"/>
            <a:ext cx="18191599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9405" y="8059374"/>
            <a:ext cx="18191599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20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1611882"/>
            <a:ext cx="36918246" cy="58518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8339" y="7421634"/>
            <a:ext cx="18107995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339" y="11058863"/>
            <a:ext cx="18107995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9408" y="7421634"/>
            <a:ext cx="18197174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9408" y="11058863"/>
            <a:ext cx="18197174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33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64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435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7174" y="4359077"/>
            <a:ext cx="21669405" cy="21515024"/>
          </a:xfrm>
        </p:spPr>
        <p:txBody>
          <a:bodyPr/>
          <a:lstStyle>
            <a:lvl1pPr>
              <a:defRPr sz="14127"/>
            </a:lvl1pPr>
            <a:lvl2pPr>
              <a:defRPr sz="12361"/>
            </a:lvl2pPr>
            <a:lvl3pPr>
              <a:defRPr sz="10595"/>
            </a:lvl3pPr>
            <a:lvl4pPr>
              <a:defRPr sz="8829"/>
            </a:lvl4pPr>
            <a:lvl5pPr>
              <a:defRPr sz="8829"/>
            </a:lvl5pPr>
            <a:lvl6pPr>
              <a:defRPr sz="8829"/>
            </a:lvl6pPr>
            <a:lvl7pPr>
              <a:defRPr sz="8829"/>
            </a:lvl7pPr>
            <a:lvl8pPr>
              <a:defRPr sz="8829"/>
            </a:lvl8pPr>
            <a:lvl9pPr>
              <a:defRPr sz="882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93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7174" y="4359077"/>
            <a:ext cx="21669405" cy="21515024"/>
          </a:xfrm>
        </p:spPr>
        <p:txBody>
          <a:bodyPr anchor="t"/>
          <a:lstStyle>
            <a:lvl1pPr marL="0" indent="0">
              <a:buNone/>
              <a:defRPr sz="14127"/>
            </a:lvl1pPr>
            <a:lvl2pPr marL="2018355" indent="0">
              <a:buNone/>
              <a:defRPr sz="12361"/>
            </a:lvl2pPr>
            <a:lvl3pPr marL="4036710" indent="0">
              <a:buNone/>
              <a:defRPr sz="10595"/>
            </a:lvl3pPr>
            <a:lvl4pPr marL="6055065" indent="0">
              <a:buNone/>
              <a:defRPr sz="8829"/>
            </a:lvl4pPr>
            <a:lvl5pPr marL="8073420" indent="0">
              <a:buNone/>
              <a:defRPr sz="8829"/>
            </a:lvl5pPr>
            <a:lvl6pPr marL="10091776" indent="0">
              <a:buNone/>
              <a:defRPr sz="8829"/>
            </a:lvl6pPr>
            <a:lvl7pPr marL="12110131" indent="0">
              <a:buNone/>
              <a:defRPr sz="8829"/>
            </a:lvl7pPr>
            <a:lvl8pPr marL="14128486" indent="0">
              <a:buNone/>
              <a:defRPr sz="8829"/>
            </a:lvl8pPr>
            <a:lvl9pPr marL="16146841" indent="0">
              <a:buNone/>
              <a:defRPr sz="882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39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759" y="1611882"/>
            <a:ext cx="36918246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759" y="8059374"/>
            <a:ext cx="36918246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759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3AD83-7645-4053-9239-1088838810B5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8747" y="28060644"/>
            <a:ext cx="1444627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30157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036710" rtl="0" eaLnBrk="1" latinLnBrk="1" hangingPunct="1">
        <a:lnSpc>
          <a:spcPct val="90000"/>
        </a:lnSpc>
        <a:spcBef>
          <a:spcPct val="0"/>
        </a:spcBef>
        <a:buNone/>
        <a:defRPr sz="194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178" indent="-1009178" algn="l" defTabSz="4036710" rtl="0" eaLnBrk="1" latinLnBrk="1" hangingPunct="1">
        <a:lnSpc>
          <a:spcPct val="90000"/>
        </a:lnSpc>
        <a:spcBef>
          <a:spcPts val="4415"/>
        </a:spcBef>
        <a:buFont typeface="Arial" panose="020B0604020202020204" pitchFamily="34" charset="0"/>
        <a:buChar char="•"/>
        <a:defRPr sz="12361" kern="1200">
          <a:solidFill>
            <a:schemeClr val="tx1"/>
          </a:solidFill>
          <a:latin typeface="+mn-lt"/>
          <a:ea typeface="+mn-ea"/>
          <a:cs typeface="+mn-cs"/>
        </a:defRPr>
      </a:lvl1pPr>
      <a:lvl2pPr marL="302753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5" kern="1200">
          <a:solidFill>
            <a:schemeClr val="tx1"/>
          </a:solidFill>
          <a:latin typeface="+mn-lt"/>
          <a:ea typeface="+mn-ea"/>
          <a:cs typeface="+mn-cs"/>
        </a:defRPr>
      </a:lvl2pPr>
      <a:lvl3pPr marL="504588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9" kern="1200">
          <a:solidFill>
            <a:schemeClr val="tx1"/>
          </a:solidFill>
          <a:latin typeface="+mn-lt"/>
          <a:ea typeface="+mn-ea"/>
          <a:cs typeface="+mn-cs"/>
        </a:defRPr>
      </a:lvl3pPr>
      <a:lvl4pPr marL="706424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908259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110095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311930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513766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7156019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1pPr>
      <a:lvl2pPr marL="2018355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403671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6055065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807342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0091776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2110131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4128486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6146841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9C7B68BC-3039-9D1D-429C-40DA7E2E0EA3}"/>
              </a:ext>
            </a:extLst>
          </p:cNvPr>
          <p:cNvSpPr/>
          <p:nvPr/>
        </p:nvSpPr>
        <p:spPr>
          <a:xfrm>
            <a:off x="35034596" y="6617371"/>
            <a:ext cx="4383170" cy="5627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976342-79E6-2E91-0C54-9A88BBFFB5A4}"/>
              </a:ext>
            </a:extLst>
          </p:cNvPr>
          <p:cNvSpPr txBox="1"/>
          <p:nvPr/>
        </p:nvSpPr>
        <p:spPr>
          <a:xfrm rot="10800000" flipH="1" flipV="1">
            <a:off x="3470563" y="1872243"/>
            <a:ext cx="24626453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/>
              <a:t>Simple Data Flow Chart for aurora module (v4)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D3C17E94-FF5A-0C0D-85E1-8A5F99F053EB}"/>
              </a:ext>
            </a:extLst>
          </p:cNvPr>
          <p:cNvSpPr txBox="1"/>
          <p:nvPr/>
        </p:nvSpPr>
        <p:spPr>
          <a:xfrm rot="10800000" flipH="1" flipV="1">
            <a:off x="29430311" y="497870"/>
            <a:ext cx="6706184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(XCZU15EG-ffvb1156-2-i)</a:t>
            </a:r>
          </a:p>
          <a:p>
            <a:pPr algn="ctr"/>
            <a:r>
              <a:rPr lang="en-US" altLang="ko-KR" sz="4000" b="1"/>
              <a:t>(XCZU6CG-ffvb1156-2-i)</a:t>
            </a:r>
            <a:endParaRPr lang="ko-KR" altLang="en-US" sz="4000" b="1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DAB3247A-79AB-7E2A-49F6-ACF8C428A78E}"/>
              </a:ext>
            </a:extLst>
          </p:cNvPr>
          <p:cNvSpPr/>
          <p:nvPr/>
        </p:nvSpPr>
        <p:spPr>
          <a:xfrm>
            <a:off x="6041767" y="8569709"/>
            <a:ext cx="4845688" cy="16854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BS_AURORA_RX(1)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0D46AF87-E47C-1D91-B5CA-5657C7F0E6CA}"/>
              </a:ext>
            </a:extLst>
          </p:cNvPr>
          <p:cNvSpPr/>
          <p:nvPr/>
        </p:nvSpPr>
        <p:spPr>
          <a:xfrm>
            <a:off x="6013852" y="10764811"/>
            <a:ext cx="4845688" cy="16854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BS_AURORA_TX(1)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B5D269C7-70C5-2984-E880-F6261FA3367B}"/>
              </a:ext>
            </a:extLst>
          </p:cNvPr>
          <p:cNvSpPr/>
          <p:nvPr/>
        </p:nvSpPr>
        <p:spPr>
          <a:xfrm>
            <a:off x="13592285" y="8570081"/>
            <a:ext cx="4845688" cy="16854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BS_AURORA_RAM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F571512A-0A4F-D423-7657-0764DCFCCB4D}"/>
              </a:ext>
            </a:extLst>
          </p:cNvPr>
          <p:cNvSpPr/>
          <p:nvPr/>
        </p:nvSpPr>
        <p:spPr>
          <a:xfrm>
            <a:off x="20443167" y="8590639"/>
            <a:ext cx="6129786" cy="16644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BS_AURORA_ATX_EXT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95F7A6A8-FDF1-D13D-58CE-AA0C98DB52E7}"/>
              </a:ext>
            </a:extLst>
          </p:cNvPr>
          <p:cNvSpPr/>
          <p:nvPr/>
        </p:nvSpPr>
        <p:spPr>
          <a:xfrm>
            <a:off x="6013852" y="15828263"/>
            <a:ext cx="4845688" cy="16854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BS_AURORA_TX(0)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DBE6B014-F722-5E59-49A4-6B47509D9D8A}"/>
              </a:ext>
            </a:extLst>
          </p:cNvPr>
          <p:cNvSpPr/>
          <p:nvPr/>
        </p:nvSpPr>
        <p:spPr>
          <a:xfrm>
            <a:off x="12527189" y="15713841"/>
            <a:ext cx="9914557" cy="16854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BS_AURORA_ATX_DATA_RAMP_GEN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8C0049FD-4FF3-0F66-CE13-B6992A07487E}"/>
              </a:ext>
            </a:extLst>
          </p:cNvPr>
          <p:cNvCxnSpPr>
            <a:cxnSpLocks/>
          </p:cNvCxnSpPr>
          <p:nvPr/>
        </p:nvCxnSpPr>
        <p:spPr>
          <a:xfrm>
            <a:off x="3549679" y="9371566"/>
            <a:ext cx="247187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E40D0DFF-C4F3-8784-A89F-2D4AF76E790A}"/>
              </a:ext>
            </a:extLst>
          </p:cNvPr>
          <p:cNvCxnSpPr>
            <a:cxnSpLocks/>
          </p:cNvCxnSpPr>
          <p:nvPr/>
        </p:nvCxnSpPr>
        <p:spPr>
          <a:xfrm>
            <a:off x="11420731" y="9369658"/>
            <a:ext cx="171283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DC265365-AED2-07BB-03C8-C78BA0CBFAA8}"/>
              </a:ext>
            </a:extLst>
          </p:cNvPr>
          <p:cNvCxnSpPr>
            <a:cxnSpLocks/>
          </p:cNvCxnSpPr>
          <p:nvPr/>
        </p:nvCxnSpPr>
        <p:spPr>
          <a:xfrm>
            <a:off x="18585171" y="9394852"/>
            <a:ext cx="171283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6E92BCD6-FF2A-F1A0-D1F0-516FD3C1D66A}"/>
              </a:ext>
            </a:extLst>
          </p:cNvPr>
          <p:cNvCxnSpPr>
            <a:cxnSpLocks/>
          </p:cNvCxnSpPr>
          <p:nvPr/>
        </p:nvCxnSpPr>
        <p:spPr>
          <a:xfrm rot="16200000" flipV="1">
            <a:off x="1205140" y="11955835"/>
            <a:ext cx="7258555" cy="2171713"/>
          </a:xfrm>
          <a:prstGeom prst="bentConnector3">
            <a:avLst>
              <a:gd name="adj1" fmla="val 66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D797C77B-B441-763B-3175-06FB8386A003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934617" y="10284744"/>
            <a:ext cx="11306119" cy="1474630"/>
          </a:xfrm>
          <a:prstGeom prst="bentConnector3">
            <a:avLst>
              <a:gd name="adj1" fmla="val 35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DB83FCE3-3F41-3B60-B622-2019155FE5B8}"/>
              </a:ext>
            </a:extLst>
          </p:cNvPr>
          <p:cNvCxnSpPr>
            <a:cxnSpLocks/>
          </p:cNvCxnSpPr>
          <p:nvPr/>
        </p:nvCxnSpPr>
        <p:spPr>
          <a:xfrm flipH="1">
            <a:off x="10891503" y="16657043"/>
            <a:ext cx="152632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962DF944-AEAF-3142-C463-7B3908885666}"/>
              </a:ext>
            </a:extLst>
          </p:cNvPr>
          <p:cNvSpPr/>
          <p:nvPr/>
        </p:nvSpPr>
        <p:spPr>
          <a:xfrm>
            <a:off x="6014682" y="18982434"/>
            <a:ext cx="3724493" cy="16363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BS_RESET_N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7A5F27EB-2A54-0DB0-BB9A-2D1C63600E4C}"/>
              </a:ext>
            </a:extLst>
          </p:cNvPr>
          <p:cNvCxnSpPr>
            <a:cxnSpLocks/>
          </p:cNvCxnSpPr>
          <p:nvPr/>
        </p:nvCxnSpPr>
        <p:spPr>
          <a:xfrm>
            <a:off x="4196571" y="19775802"/>
            <a:ext cx="171283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EC60D4E4-37A7-A0D3-B8D1-FB48714A5956}"/>
              </a:ext>
            </a:extLst>
          </p:cNvPr>
          <p:cNvSpPr/>
          <p:nvPr/>
        </p:nvSpPr>
        <p:spPr>
          <a:xfrm>
            <a:off x="5834946" y="20924621"/>
            <a:ext cx="4845688" cy="24985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BS_5US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A23649CC-6C35-152C-69F0-F6E47BE8CE75}"/>
              </a:ext>
            </a:extLst>
          </p:cNvPr>
          <p:cNvCxnSpPr>
            <a:cxnSpLocks/>
          </p:cNvCxnSpPr>
          <p:nvPr/>
        </p:nvCxnSpPr>
        <p:spPr>
          <a:xfrm>
            <a:off x="4122109" y="22307850"/>
            <a:ext cx="171283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98860944-3D55-FF53-D127-EC68EF51DA8A}"/>
              </a:ext>
            </a:extLst>
          </p:cNvPr>
          <p:cNvCxnSpPr>
            <a:cxnSpLocks/>
            <a:stCxn id="185" idx="3"/>
          </p:cNvCxnSpPr>
          <p:nvPr/>
        </p:nvCxnSpPr>
        <p:spPr>
          <a:xfrm flipV="1">
            <a:off x="10680634" y="17506059"/>
            <a:ext cx="11010966" cy="4667824"/>
          </a:xfrm>
          <a:prstGeom prst="bentConnector3">
            <a:avLst>
              <a:gd name="adj1" fmla="val 10005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9B95A1B3-E4E5-A2D6-5178-2895249DBDCA}"/>
              </a:ext>
            </a:extLst>
          </p:cNvPr>
          <p:cNvSpPr txBox="1"/>
          <p:nvPr/>
        </p:nvSpPr>
        <p:spPr>
          <a:xfrm>
            <a:off x="2425338" y="19400753"/>
            <a:ext cx="1849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CLK</a:t>
            </a:r>
            <a:endParaRPr lang="ko-KR" altLang="en-US" b="1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A89B288-0B34-F5CB-3F19-90443E4A9657}"/>
              </a:ext>
            </a:extLst>
          </p:cNvPr>
          <p:cNvSpPr txBox="1"/>
          <p:nvPr/>
        </p:nvSpPr>
        <p:spPr>
          <a:xfrm>
            <a:off x="2506928" y="21953907"/>
            <a:ext cx="1849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CLK</a:t>
            </a:r>
            <a:endParaRPr lang="ko-KR" altLang="en-US" b="1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950F63D7-94FA-8A11-AC51-5A0E11E747CF}"/>
              </a:ext>
            </a:extLst>
          </p:cNvPr>
          <p:cNvSpPr txBox="1"/>
          <p:nvPr/>
        </p:nvSpPr>
        <p:spPr>
          <a:xfrm>
            <a:off x="4194429" y="8661772"/>
            <a:ext cx="15715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b_rx</a:t>
            </a:r>
            <a:endParaRPr lang="ko-KR" altLang="en-US" b="1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7967360D-5200-6E3F-61FF-717A8DF5980F}"/>
              </a:ext>
            </a:extLst>
          </p:cNvPr>
          <p:cNvSpPr txBox="1"/>
          <p:nvPr/>
        </p:nvSpPr>
        <p:spPr>
          <a:xfrm>
            <a:off x="4192185" y="11082454"/>
            <a:ext cx="1849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b_tx</a:t>
            </a:r>
            <a:endParaRPr lang="ko-KR" altLang="en-US" b="1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1A99E143-167E-E012-94B2-00393ED9B05F}"/>
              </a:ext>
            </a:extLst>
          </p:cNvPr>
          <p:cNvSpPr txBox="1"/>
          <p:nvPr/>
        </p:nvSpPr>
        <p:spPr>
          <a:xfrm>
            <a:off x="4128198" y="15977911"/>
            <a:ext cx="1849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a_tx</a:t>
            </a:r>
            <a:endParaRPr lang="ko-KR" altLang="en-US" b="1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4531D261-D028-4C32-5101-CBEB04B974F4}"/>
              </a:ext>
            </a:extLst>
          </p:cNvPr>
          <p:cNvSpPr txBox="1"/>
          <p:nvPr/>
        </p:nvSpPr>
        <p:spPr>
          <a:xfrm>
            <a:off x="11411342" y="8626313"/>
            <a:ext cx="1849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m_axis</a:t>
            </a:r>
            <a:endParaRPr lang="ko-KR" altLang="en-US" b="1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BB19BCB6-034A-7C66-1F49-0734CC2C3624}"/>
              </a:ext>
            </a:extLst>
          </p:cNvPr>
          <p:cNvSpPr txBox="1"/>
          <p:nvPr/>
        </p:nvSpPr>
        <p:spPr>
          <a:xfrm>
            <a:off x="11860273" y="10995582"/>
            <a:ext cx="1849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m_axis</a:t>
            </a:r>
            <a:endParaRPr lang="ko-KR" altLang="en-US" b="1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842D92F3-51B5-E362-2018-ECFD68034DEA}"/>
              </a:ext>
            </a:extLst>
          </p:cNvPr>
          <p:cNvSpPr txBox="1"/>
          <p:nvPr/>
        </p:nvSpPr>
        <p:spPr>
          <a:xfrm>
            <a:off x="18565172" y="8544143"/>
            <a:ext cx="1849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m_rd</a:t>
            </a:r>
            <a:endParaRPr lang="ko-KR" altLang="en-US" b="1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B1788F49-CDCC-5FFD-6A5B-506B0E861A86}"/>
              </a:ext>
            </a:extLst>
          </p:cNvPr>
          <p:cNvSpPr txBox="1"/>
          <p:nvPr/>
        </p:nvSpPr>
        <p:spPr>
          <a:xfrm>
            <a:off x="10848545" y="21430538"/>
            <a:ext cx="1849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5us</a:t>
            </a:r>
            <a:endParaRPr lang="ko-KR" altLang="en-US" b="1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07E35536-4E36-DDA2-50DD-B73FAD20D7A0}"/>
              </a:ext>
            </a:extLst>
          </p:cNvPr>
          <p:cNvSpPr txBox="1"/>
          <p:nvPr/>
        </p:nvSpPr>
        <p:spPr>
          <a:xfrm>
            <a:off x="9711099" y="19132086"/>
            <a:ext cx="2905562" cy="70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reset_n</a:t>
            </a:r>
            <a:endParaRPr lang="ko-KR" altLang="en-US" b="1"/>
          </a:p>
        </p:txBody>
      </p:sp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id="{8FD8EF68-ACB3-37B1-2904-647B9464B10B}"/>
              </a:ext>
            </a:extLst>
          </p:cNvPr>
          <p:cNvCxnSpPr>
            <a:cxnSpLocks/>
          </p:cNvCxnSpPr>
          <p:nvPr/>
        </p:nvCxnSpPr>
        <p:spPr>
          <a:xfrm>
            <a:off x="9869215" y="19810263"/>
            <a:ext cx="286172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3078D96-6D00-6F76-C5C4-4F6A31087A27}"/>
              </a:ext>
            </a:extLst>
          </p:cNvPr>
          <p:cNvSpPr txBox="1"/>
          <p:nvPr/>
        </p:nvSpPr>
        <p:spPr>
          <a:xfrm>
            <a:off x="10824369" y="15820649"/>
            <a:ext cx="1849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m_axis</a:t>
            </a:r>
            <a:endParaRPr lang="ko-KR" altLang="en-US" b="1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3F122E4-02FB-48E4-BA97-713E5D86DC46}"/>
              </a:ext>
            </a:extLst>
          </p:cNvPr>
          <p:cNvCxnSpPr>
            <a:cxnSpLocks/>
          </p:cNvCxnSpPr>
          <p:nvPr/>
        </p:nvCxnSpPr>
        <p:spPr>
          <a:xfrm flipH="1" flipV="1">
            <a:off x="2198183" y="11766874"/>
            <a:ext cx="3847851" cy="203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16FA78A-FC55-8DCA-CA54-EF518A36EC51}"/>
              </a:ext>
            </a:extLst>
          </p:cNvPr>
          <p:cNvSpPr/>
          <p:nvPr/>
        </p:nvSpPr>
        <p:spPr>
          <a:xfrm>
            <a:off x="6041767" y="13699548"/>
            <a:ext cx="4845688" cy="17142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BS_AURORA_RX(0)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ACC45BE-9776-2DD2-3A76-8EFAAF82AE07}"/>
              </a:ext>
            </a:extLst>
          </p:cNvPr>
          <p:cNvCxnSpPr>
            <a:cxnSpLocks/>
          </p:cNvCxnSpPr>
          <p:nvPr/>
        </p:nvCxnSpPr>
        <p:spPr>
          <a:xfrm flipV="1">
            <a:off x="2048638" y="14411250"/>
            <a:ext cx="3993129" cy="490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562A515-3618-4878-043B-EBEB205A6BE3}"/>
              </a:ext>
            </a:extLst>
          </p:cNvPr>
          <p:cNvCxnSpPr>
            <a:cxnSpLocks/>
          </p:cNvCxnSpPr>
          <p:nvPr/>
        </p:nvCxnSpPr>
        <p:spPr>
          <a:xfrm>
            <a:off x="10958232" y="14513477"/>
            <a:ext cx="171283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D6B6A17-E606-0F1A-2148-3F8830C49E52}"/>
              </a:ext>
            </a:extLst>
          </p:cNvPr>
          <p:cNvSpPr txBox="1"/>
          <p:nvPr/>
        </p:nvSpPr>
        <p:spPr>
          <a:xfrm>
            <a:off x="3549679" y="13727872"/>
            <a:ext cx="1849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a_rx</a:t>
            </a:r>
            <a:endParaRPr lang="ko-KR" altLang="en-US" b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EF9DD7-B744-FFAA-FF14-27F901C0BA9E}"/>
              </a:ext>
            </a:extLst>
          </p:cNvPr>
          <p:cNvSpPr txBox="1"/>
          <p:nvPr/>
        </p:nvSpPr>
        <p:spPr>
          <a:xfrm>
            <a:off x="10794006" y="13775813"/>
            <a:ext cx="1849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m_axis</a:t>
            </a:r>
            <a:endParaRPr lang="ko-KR" altLang="en-US" b="1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C542315-3516-24F1-09F6-7EA1EE54EECE}"/>
              </a:ext>
            </a:extLst>
          </p:cNvPr>
          <p:cNvCxnSpPr>
            <a:cxnSpLocks/>
          </p:cNvCxnSpPr>
          <p:nvPr/>
        </p:nvCxnSpPr>
        <p:spPr>
          <a:xfrm>
            <a:off x="2127406" y="11787255"/>
            <a:ext cx="46298" cy="27462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D7A7A35-1B24-FF76-1ED0-00DF43397816}"/>
              </a:ext>
            </a:extLst>
          </p:cNvPr>
          <p:cNvSpPr txBox="1"/>
          <p:nvPr/>
        </p:nvSpPr>
        <p:spPr>
          <a:xfrm>
            <a:off x="3748562" y="3503766"/>
            <a:ext cx="9274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highlight>
                  <a:srgbClr val="00FFFF"/>
                </a:highlight>
              </a:rPr>
              <a:t>0,1,2,3,,35,36(S_L3),...,73,74(end) : 300 bytes</a:t>
            </a:r>
            <a:endParaRPr lang="ko-KR" altLang="en-US" sz="2800" b="1">
              <a:highlight>
                <a:srgbClr val="00FFFF"/>
              </a:highlight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C9930BB-5837-4A55-7A64-73C994A8B4C1}"/>
              </a:ext>
            </a:extLst>
          </p:cNvPr>
          <p:cNvSpPr txBox="1"/>
          <p:nvPr/>
        </p:nvSpPr>
        <p:spPr>
          <a:xfrm>
            <a:off x="14412922" y="3523172"/>
            <a:ext cx="9274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highlight>
                  <a:srgbClr val="00FFFF"/>
                </a:highlight>
              </a:rPr>
              <a:t>0,1,2,3,,35,36(ch1),,72(ch37),73,74(end) : 300 bytes</a:t>
            </a:r>
            <a:endParaRPr lang="ko-KR" altLang="en-US" sz="2800" b="1">
              <a:highlight>
                <a:srgbClr val="00FFFF"/>
              </a:highlight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242372B-389A-CCFB-2E07-11D10DBC4D02}"/>
              </a:ext>
            </a:extLst>
          </p:cNvPr>
          <p:cNvSpPr/>
          <p:nvPr/>
        </p:nvSpPr>
        <p:spPr>
          <a:xfrm>
            <a:off x="35450108" y="6870094"/>
            <a:ext cx="1372774" cy="10430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ko-KR" sz="1200" b="1">
                <a:solidFill>
                  <a:schemeClr val="tx1"/>
                </a:solidFill>
              </a:rPr>
              <a:t>SP_SC(0):CLK1</a:t>
            </a:r>
          </a:p>
          <a:p>
            <a:pPr algn="ctr"/>
            <a:r>
              <a:rPr lang="es-ES" altLang="ko-KR" sz="1200" b="1">
                <a:solidFill>
                  <a:schemeClr val="tx1"/>
                </a:solidFill>
              </a:rPr>
              <a:t>CLK0(2)(X1Y14)</a:t>
            </a:r>
          </a:p>
          <a:p>
            <a:pPr algn="ctr"/>
            <a:r>
              <a:rPr lang="es-ES" altLang="ko-KR" sz="1200" b="1">
                <a:solidFill>
                  <a:schemeClr val="tx1"/>
                </a:solidFill>
              </a:rPr>
              <a:t>GTY Quad 230</a:t>
            </a:r>
          </a:p>
          <a:p>
            <a:pPr algn="ctr"/>
            <a:r>
              <a:rPr lang="es-ES" altLang="ko-KR" sz="1200" b="1">
                <a:solidFill>
                  <a:schemeClr val="tx1"/>
                </a:solidFill>
              </a:rPr>
              <a:t>X1Y12-X1Y15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72CF683-A83A-1C08-43A1-29D85A6F6E0A}"/>
              </a:ext>
            </a:extLst>
          </p:cNvPr>
          <p:cNvSpPr/>
          <p:nvPr/>
        </p:nvSpPr>
        <p:spPr>
          <a:xfrm>
            <a:off x="35450109" y="8148663"/>
            <a:ext cx="1372774" cy="10430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ko-KR" sz="1200" b="1">
                <a:solidFill>
                  <a:schemeClr val="tx1"/>
                </a:solidFill>
              </a:rPr>
              <a:t>SP_SC(1):CLK1</a:t>
            </a:r>
          </a:p>
          <a:p>
            <a:pPr algn="ctr"/>
            <a:r>
              <a:rPr lang="es-ES" altLang="ko-KR" sz="1200" b="1">
                <a:solidFill>
                  <a:schemeClr val="tx1"/>
                </a:solidFill>
              </a:rPr>
              <a:t>CLK0(0)(X1Y12)</a:t>
            </a:r>
          </a:p>
          <a:p>
            <a:pPr algn="ctr"/>
            <a:r>
              <a:rPr lang="es-ES" altLang="ko-KR" sz="1200" b="1">
                <a:solidFill>
                  <a:schemeClr val="tx1"/>
                </a:solidFill>
              </a:rPr>
              <a:t>GTY Quad 230</a:t>
            </a:r>
          </a:p>
          <a:p>
            <a:pPr algn="ctr"/>
            <a:r>
              <a:rPr lang="es-ES" altLang="ko-KR" sz="1200" b="1">
                <a:solidFill>
                  <a:schemeClr val="tx1"/>
                </a:solidFill>
              </a:rPr>
              <a:t>X1Y12-X1Y15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3F0E25-C2F2-B798-5622-A5ACC809BA7A}"/>
              </a:ext>
            </a:extLst>
          </p:cNvPr>
          <p:cNvSpPr txBox="1"/>
          <p:nvPr/>
        </p:nvSpPr>
        <p:spPr>
          <a:xfrm rot="10800000" flipH="1" flipV="1">
            <a:off x="29486850" y="2298164"/>
            <a:ext cx="10399809" cy="2554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AX7102 : XC7A100T-FGG484-2-I</a:t>
            </a:r>
          </a:p>
          <a:p>
            <a:pPr algn="ctr"/>
            <a:r>
              <a:rPr lang="en-US" altLang="ko-KR" sz="4000" b="1"/>
              <a:t>AX7201 : XC7A200T-FBG484-2-I</a:t>
            </a:r>
          </a:p>
          <a:p>
            <a:pPr algn="ctr"/>
            <a:r>
              <a:rPr lang="en-US" altLang="ko-KR" sz="4000" b="1"/>
              <a:t>AXU3EGB : XCZU3EG-SFVC784-1-I</a:t>
            </a:r>
          </a:p>
          <a:p>
            <a:pPr algn="ctr"/>
            <a:r>
              <a:rPr lang="en-US" altLang="ko-KR" sz="4000" b="1"/>
              <a:t>AXU15EGB : XCZU15EG-FFVB1156-2-I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27F6929-82DB-DD68-D850-EDBCD92F88D0}"/>
              </a:ext>
            </a:extLst>
          </p:cNvPr>
          <p:cNvSpPr/>
          <p:nvPr/>
        </p:nvSpPr>
        <p:spPr>
          <a:xfrm>
            <a:off x="12643588" y="13690807"/>
            <a:ext cx="4396402" cy="16854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BS_ILA_DEBUG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C70FB23-2432-467A-5499-B2A62F2C3D75}"/>
              </a:ext>
            </a:extLst>
          </p:cNvPr>
          <p:cNvSpPr/>
          <p:nvPr/>
        </p:nvSpPr>
        <p:spPr>
          <a:xfrm>
            <a:off x="12698127" y="20889162"/>
            <a:ext cx="2203256" cy="24985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BS_CNT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D78DAE-10C7-7503-D6DD-D9F077CF3203}"/>
              </a:ext>
            </a:extLst>
          </p:cNvPr>
          <p:cNvSpPr/>
          <p:nvPr/>
        </p:nvSpPr>
        <p:spPr>
          <a:xfrm>
            <a:off x="15732971" y="20889162"/>
            <a:ext cx="2203256" cy="24985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BS_CNT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772C69-25F1-4BEB-2C5D-86E3DCAA7CFB}"/>
              </a:ext>
            </a:extLst>
          </p:cNvPr>
          <p:cNvSpPr txBox="1"/>
          <p:nvPr/>
        </p:nvSpPr>
        <p:spPr>
          <a:xfrm>
            <a:off x="18516799" y="21430538"/>
            <a:ext cx="1849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5sec</a:t>
            </a:r>
            <a:endParaRPr lang="ko-KR" altLang="en-US" b="1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7C471C6-D14F-9786-7F8C-186D902B4455}"/>
              </a:ext>
            </a:extLst>
          </p:cNvPr>
          <p:cNvSpPr/>
          <p:nvPr/>
        </p:nvSpPr>
        <p:spPr>
          <a:xfrm>
            <a:off x="4901373" y="27312198"/>
            <a:ext cx="4845688" cy="16854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BS_UART_RX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64796FD-0577-4CFC-8D72-C5575B337CBA}"/>
              </a:ext>
            </a:extLst>
          </p:cNvPr>
          <p:cNvSpPr/>
          <p:nvPr/>
        </p:nvSpPr>
        <p:spPr>
          <a:xfrm>
            <a:off x="11672508" y="27342273"/>
            <a:ext cx="6187872" cy="16854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BS_UART_RAM_RX_32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B4AF7B7-BF8A-486F-7F12-52DD515FFB12}"/>
              </a:ext>
            </a:extLst>
          </p:cNvPr>
          <p:cNvCxnSpPr>
            <a:cxnSpLocks/>
          </p:cNvCxnSpPr>
          <p:nvPr/>
        </p:nvCxnSpPr>
        <p:spPr>
          <a:xfrm>
            <a:off x="3128670" y="28186666"/>
            <a:ext cx="171283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A6D3E6F-5669-B618-8077-C15F16A923B7}"/>
              </a:ext>
            </a:extLst>
          </p:cNvPr>
          <p:cNvCxnSpPr>
            <a:cxnSpLocks/>
          </p:cNvCxnSpPr>
          <p:nvPr/>
        </p:nvCxnSpPr>
        <p:spPr>
          <a:xfrm>
            <a:off x="9902628" y="28280115"/>
            <a:ext cx="171283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DBD8C39-B008-3079-C559-77E0CCE5A1B5}"/>
              </a:ext>
            </a:extLst>
          </p:cNvPr>
          <p:cNvSpPr txBox="1"/>
          <p:nvPr/>
        </p:nvSpPr>
        <p:spPr>
          <a:xfrm>
            <a:off x="2991925" y="27477092"/>
            <a:ext cx="1849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rxd</a:t>
            </a:r>
            <a:endParaRPr lang="ko-KR" altLang="en-US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1FD628-E2B6-BD88-20EA-DC565BA7A77A}"/>
              </a:ext>
            </a:extLst>
          </p:cNvPr>
          <p:cNvSpPr txBox="1"/>
          <p:nvPr/>
        </p:nvSpPr>
        <p:spPr>
          <a:xfrm>
            <a:off x="9869215" y="27443410"/>
            <a:ext cx="1849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m_axis</a:t>
            </a:r>
            <a:endParaRPr lang="ko-KR" altLang="en-US" b="1"/>
          </a:p>
        </p:txBody>
      </p:sp>
      <p:cxnSp>
        <p:nvCxnSpPr>
          <p:cNvPr id="29" name="직선 화살표 연결선 16">
            <a:extLst>
              <a:ext uri="{FF2B5EF4-FFF2-40B4-BE49-F238E27FC236}">
                <a16:creationId xmlns:a16="http://schemas.microsoft.com/office/drawing/2014/main" id="{4116EFFC-4BB9-645D-1EDE-9F2E4777C416}"/>
              </a:ext>
            </a:extLst>
          </p:cNvPr>
          <p:cNvCxnSpPr>
            <a:cxnSpLocks/>
          </p:cNvCxnSpPr>
          <p:nvPr/>
        </p:nvCxnSpPr>
        <p:spPr>
          <a:xfrm rot="10800000">
            <a:off x="17874225" y="26064352"/>
            <a:ext cx="3370214" cy="697220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17">
            <a:extLst>
              <a:ext uri="{FF2B5EF4-FFF2-40B4-BE49-F238E27FC236}">
                <a16:creationId xmlns:a16="http://schemas.microsoft.com/office/drawing/2014/main" id="{871D2093-ACA4-5058-D13A-E45E0E716CA6}"/>
              </a:ext>
            </a:extLst>
          </p:cNvPr>
          <p:cNvCxnSpPr>
            <a:cxnSpLocks/>
          </p:cNvCxnSpPr>
          <p:nvPr/>
        </p:nvCxnSpPr>
        <p:spPr>
          <a:xfrm flipV="1">
            <a:off x="17874224" y="27477092"/>
            <a:ext cx="3370215" cy="47432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B2E1B52-8F9C-8575-BC2E-482CFA05E275}"/>
              </a:ext>
            </a:extLst>
          </p:cNvPr>
          <p:cNvSpPr/>
          <p:nvPr/>
        </p:nvSpPr>
        <p:spPr>
          <a:xfrm>
            <a:off x="21341729" y="26253643"/>
            <a:ext cx="4845688" cy="16854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BS_UART_ATX_EXT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(75,8,32)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1031663-B003-3C70-69E7-DCC260A2F3E9}"/>
              </a:ext>
            </a:extLst>
          </p:cNvPr>
          <p:cNvSpPr txBox="1"/>
          <p:nvPr/>
        </p:nvSpPr>
        <p:spPr>
          <a:xfrm>
            <a:off x="18634540" y="28098961"/>
            <a:ext cx="1849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m_rd</a:t>
            </a:r>
            <a:endParaRPr lang="ko-KR" altLang="en-US" b="1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A16847A-4FDD-32F1-DCAC-7D5373CAFB27}"/>
              </a:ext>
            </a:extLst>
          </p:cNvPr>
          <p:cNvSpPr txBox="1"/>
          <p:nvPr/>
        </p:nvSpPr>
        <p:spPr>
          <a:xfrm>
            <a:off x="17837882" y="25214421"/>
            <a:ext cx="1849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m_axis</a:t>
            </a:r>
            <a:endParaRPr lang="ko-KR" altLang="en-US" b="1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7FC6185-7B09-6803-9B73-650192781A33}"/>
              </a:ext>
            </a:extLst>
          </p:cNvPr>
          <p:cNvSpPr/>
          <p:nvPr/>
        </p:nvSpPr>
        <p:spPr>
          <a:xfrm>
            <a:off x="11650010" y="25119391"/>
            <a:ext cx="6187872" cy="16854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BS_UART_RAM_TX_32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cxnSp>
        <p:nvCxnSpPr>
          <p:cNvPr id="46" name="직선 화살표 연결선 16">
            <a:extLst>
              <a:ext uri="{FF2B5EF4-FFF2-40B4-BE49-F238E27FC236}">
                <a16:creationId xmlns:a16="http://schemas.microsoft.com/office/drawing/2014/main" id="{A4DC1E8F-C3D3-5EDC-F75F-9353BFFD9304}"/>
              </a:ext>
            </a:extLst>
          </p:cNvPr>
          <p:cNvCxnSpPr>
            <a:cxnSpLocks/>
          </p:cNvCxnSpPr>
          <p:nvPr/>
        </p:nvCxnSpPr>
        <p:spPr>
          <a:xfrm rot="10800000" flipV="1">
            <a:off x="9695203" y="26128350"/>
            <a:ext cx="1893744" cy="27605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3117997-AD0B-CC53-0F01-4E992875AD1A}"/>
              </a:ext>
            </a:extLst>
          </p:cNvPr>
          <p:cNvSpPr txBox="1"/>
          <p:nvPr/>
        </p:nvSpPr>
        <p:spPr>
          <a:xfrm>
            <a:off x="9680519" y="25227907"/>
            <a:ext cx="1849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m_rd</a:t>
            </a:r>
            <a:endParaRPr lang="ko-KR" altLang="en-US" b="1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607B184-C8A8-29EE-52F7-C942DD182007}"/>
              </a:ext>
            </a:extLst>
          </p:cNvPr>
          <p:cNvSpPr/>
          <p:nvPr/>
        </p:nvSpPr>
        <p:spPr>
          <a:xfrm>
            <a:off x="4849515" y="25346946"/>
            <a:ext cx="4845688" cy="16854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BS_UART_TX_RD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9584045D-F19A-BC02-5CE1-63F07B4C88FE}"/>
              </a:ext>
            </a:extLst>
          </p:cNvPr>
          <p:cNvCxnSpPr>
            <a:cxnSpLocks/>
          </p:cNvCxnSpPr>
          <p:nvPr/>
        </p:nvCxnSpPr>
        <p:spPr>
          <a:xfrm flipH="1">
            <a:off x="3266546" y="26209467"/>
            <a:ext cx="152632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15135F2-B272-062D-BD6B-0FB366859E2A}"/>
              </a:ext>
            </a:extLst>
          </p:cNvPr>
          <p:cNvSpPr txBox="1"/>
          <p:nvPr/>
        </p:nvSpPr>
        <p:spPr>
          <a:xfrm>
            <a:off x="2852949" y="25328637"/>
            <a:ext cx="1849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txd</a:t>
            </a:r>
            <a:endParaRPr lang="ko-KR" altLang="en-US" b="1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294528D-8BBF-27C6-6FD7-45C018ED8140}"/>
              </a:ext>
            </a:extLst>
          </p:cNvPr>
          <p:cNvSpPr/>
          <p:nvPr/>
        </p:nvSpPr>
        <p:spPr>
          <a:xfrm>
            <a:off x="37654922" y="8143527"/>
            <a:ext cx="1431483" cy="9005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ko-KR" sz="1200" b="1">
                <a:solidFill>
                  <a:schemeClr val="tx1"/>
                </a:solidFill>
                <a:highlight>
                  <a:srgbClr val="FFFF00"/>
                </a:highlight>
              </a:rPr>
              <a:t>BF_P1</a:t>
            </a:r>
          </a:p>
          <a:p>
            <a:pPr algn="ctr"/>
            <a:r>
              <a:rPr lang="es-ES" altLang="ko-KR" sz="1200" b="1">
                <a:solidFill>
                  <a:schemeClr val="tx1"/>
                </a:solidFill>
                <a:highlight>
                  <a:srgbClr val="FFFF00"/>
                </a:highlight>
              </a:rPr>
              <a:t>XX(3)(X0Y7)</a:t>
            </a:r>
          </a:p>
          <a:p>
            <a:pPr algn="ctr"/>
            <a:r>
              <a:rPr lang="es-ES" altLang="ko-KR" sz="1200" b="1">
                <a:solidFill>
                  <a:schemeClr val="tx1"/>
                </a:solidFill>
                <a:highlight>
                  <a:srgbClr val="FFFF00"/>
                </a:highlight>
              </a:rPr>
              <a:t>GTY Quad 128</a:t>
            </a:r>
          </a:p>
          <a:p>
            <a:pPr algn="ctr"/>
            <a:r>
              <a:rPr lang="es-ES" altLang="ko-KR" sz="1200" b="1">
                <a:solidFill>
                  <a:schemeClr val="tx1"/>
                </a:solidFill>
                <a:highlight>
                  <a:srgbClr val="FFFF00"/>
                </a:highlight>
              </a:rPr>
              <a:t>X0Y4-X0Y7</a:t>
            </a:r>
            <a:endParaRPr lang="ko-KR" altLang="en-US" sz="1200" b="1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A8E86E2-16F3-B98A-C450-D6E171CF11AF}"/>
              </a:ext>
            </a:extLst>
          </p:cNvPr>
          <p:cNvSpPr/>
          <p:nvPr/>
        </p:nvSpPr>
        <p:spPr>
          <a:xfrm>
            <a:off x="37654922" y="6866398"/>
            <a:ext cx="1431483" cy="101261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ko-KR" sz="1200" b="1">
                <a:solidFill>
                  <a:schemeClr val="tx1"/>
                </a:solidFill>
                <a:highlight>
                  <a:srgbClr val="FFFF00"/>
                </a:highlight>
              </a:rPr>
              <a:t>AH_P1</a:t>
            </a:r>
          </a:p>
          <a:p>
            <a:pPr algn="ctr"/>
            <a:r>
              <a:rPr lang="es-ES" altLang="ko-KR" sz="1200" b="1">
                <a:solidFill>
                  <a:schemeClr val="tx1"/>
                </a:solidFill>
                <a:highlight>
                  <a:srgbClr val="FFFF00"/>
                </a:highlight>
              </a:rPr>
              <a:t>XX(1)(X0Y4)</a:t>
            </a:r>
          </a:p>
          <a:p>
            <a:pPr algn="ctr"/>
            <a:r>
              <a:rPr lang="es-ES" altLang="ko-KR" sz="1200" b="1">
                <a:solidFill>
                  <a:schemeClr val="tx1"/>
                </a:solidFill>
                <a:highlight>
                  <a:srgbClr val="FFFF00"/>
                </a:highlight>
              </a:rPr>
              <a:t>GTY Quad 128</a:t>
            </a:r>
          </a:p>
          <a:p>
            <a:pPr algn="ctr"/>
            <a:r>
              <a:rPr lang="es-ES" altLang="ko-KR" sz="1200" b="1">
                <a:solidFill>
                  <a:schemeClr val="tx1"/>
                </a:solidFill>
                <a:highlight>
                  <a:srgbClr val="FFFF00"/>
                </a:highlight>
              </a:rPr>
              <a:t>X0Y4-X0Y7</a:t>
            </a:r>
            <a:endParaRPr lang="ko-KR" altLang="en-US" sz="1200" b="1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8B08B1E-F53F-4541-BBC0-B5D0F3BE8DC6}"/>
              </a:ext>
            </a:extLst>
          </p:cNvPr>
          <p:cNvSpPr/>
          <p:nvPr/>
        </p:nvSpPr>
        <p:spPr>
          <a:xfrm>
            <a:off x="37654922" y="9736473"/>
            <a:ext cx="1431483" cy="9514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ko-KR" sz="1200" b="1">
                <a:solidFill>
                  <a:schemeClr val="tx1"/>
                </a:solidFill>
                <a:highlight>
                  <a:srgbClr val="FFFF00"/>
                </a:highlight>
              </a:rPr>
              <a:t>AH_P2</a:t>
            </a:r>
          </a:p>
          <a:p>
            <a:pPr algn="ctr"/>
            <a:r>
              <a:rPr lang="es-ES" altLang="ko-KR" sz="1200" b="1">
                <a:solidFill>
                  <a:schemeClr val="tx1"/>
                </a:solidFill>
                <a:highlight>
                  <a:srgbClr val="FFFF00"/>
                </a:highlight>
              </a:rPr>
              <a:t>XX(0)(X1Y4)</a:t>
            </a:r>
          </a:p>
          <a:p>
            <a:pPr algn="ctr"/>
            <a:r>
              <a:rPr lang="es-ES" altLang="ko-KR" sz="1200" b="1">
                <a:solidFill>
                  <a:schemeClr val="tx1"/>
                </a:solidFill>
                <a:highlight>
                  <a:srgbClr val="FFFF00"/>
                </a:highlight>
              </a:rPr>
              <a:t>GTY Quad 228</a:t>
            </a:r>
          </a:p>
          <a:p>
            <a:pPr algn="ctr"/>
            <a:r>
              <a:rPr lang="es-ES" altLang="ko-KR" sz="1200" b="1">
                <a:solidFill>
                  <a:schemeClr val="tx1"/>
                </a:solidFill>
                <a:highlight>
                  <a:srgbClr val="FFFF00"/>
                </a:highlight>
              </a:rPr>
              <a:t>X1Y4-X1Y7</a:t>
            </a:r>
            <a:endParaRPr lang="ko-KR" altLang="en-US" sz="1200" b="1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060EA0C-821F-70E2-C0C6-013D41D8560D}"/>
              </a:ext>
            </a:extLst>
          </p:cNvPr>
          <p:cNvSpPr/>
          <p:nvPr/>
        </p:nvSpPr>
        <p:spPr>
          <a:xfrm>
            <a:off x="35450108" y="10995649"/>
            <a:ext cx="1372774" cy="9065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ko-KR" sz="1200" b="1">
                <a:solidFill>
                  <a:schemeClr val="tx1"/>
                </a:solidFill>
              </a:rPr>
              <a:t>DR_SP</a:t>
            </a:r>
          </a:p>
          <a:p>
            <a:pPr algn="ctr"/>
            <a:r>
              <a:rPr lang="es-ES" altLang="ko-KR" sz="1200" b="1">
                <a:solidFill>
                  <a:schemeClr val="tx1"/>
                </a:solidFill>
              </a:rPr>
              <a:t>CLK1(3)(X0Y15)</a:t>
            </a:r>
          </a:p>
          <a:p>
            <a:pPr algn="ctr"/>
            <a:r>
              <a:rPr lang="es-ES" altLang="ko-KR" sz="1200" b="1">
                <a:solidFill>
                  <a:schemeClr val="tx1"/>
                </a:solidFill>
              </a:rPr>
              <a:t>GTY Quad 130</a:t>
            </a:r>
          </a:p>
          <a:p>
            <a:pPr algn="ctr"/>
            <a:r>
              <a:rPr lang="es-ES" altLang="ko-KR" sz="1200" b="1">
                <a:solidFill>
                  <a:schemeClr val="tx1"/>
                </a:solidFill>
              </a:rPr>
              <a:t>X0Y12-X0Y15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9B3477D-FBDB-D2D6-61E0-CBD7529C5EBF}"/>
              </a:ext>
            </a:extLst>
          </p:cNvPr>
          <p:cNvSpPr/>
          <p:nvPr/>
        </p:nvSpPr>
        <p:spPr>
          <a:xfrm>
            <a:off x="35450109" y="9424234"/>
            <a:ext cx="1372774" cy="9438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ko-KR" sz="1200" b="1">
                <a:solidFill>
                  <a:schemeClr val="tx1"/>
                </a:solidFill>
              </a:rPr>
              <a:t>AH_TE</a:t>
            </a:r>
          </a:p>
          <a:p>
            <a:pPr algn="ctr"/>
            <a:r>
              <a:rPr lang="es-ES" altLang="ko-KR" sz="1200" b="1">
                <a:solidFill>
                  <a:schemeClr val="tx1"/>
                </a:solidFill>
              </a:rPr>
              <a:t>CLK1(0)(X1Y8)</a:t>
            </a:r>
          </a:p>
          <a:p>
            <a:pPr algn="ctr"/>
            <a:r>
              <a:rPr lang="es-ES" altLang="ko-KR" sz="1200" b="1">
                <a:solidFill>
                  <a:schemeClr val="tx1"/>
                </a:solidFill>
              </a:rPr>
              <a:t>GTY Quad 229</a:t>
            </a:r>
          </a:p>
          <a:p>
            <a:pPr algn="ctr"/>
            <a:r>
              <a:rPr lang="es-ES" altLang="ko-KR" sz="1200" b="1">
                <a:solidFill>
                  <a:schemeClr val="tx1"/>
                </a:solidFill>
              </a:rPr>
              <a:t>X1Y8-X1Y11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pic>
        <p:nvPicPr>
          <p:cNvPr id="8" name="그림 7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E7512EA2-8BFE-3297-661A-C213815864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1204" y="12700476"/>
            <a:ext cx="5604607" cy="464045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5C976B2-91C5-F649-CCBF-30DAB95D512B}"/>
              </a:ext>
            </a:extLst>
          </p:cNvPr>
          <p:cNvSpPr/>
          <p:nvPr/>
        </p:nvSpPr>
        <p:spPr>
          <a:xfrm>
            <a:off x="37656672" y="10949014"/>
            <a:ext cx="1429733" cy="9514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ko-KR" sz="1200" b="1">
                <a:solidFill>
                  <a:schemeClr val="tx1"/>
                </a:solidFill>
                <a:highlight>
                  <a:srgbClr val="FFFF00"/>
                </a:highlight>
              </a:rPr>
              <a:t>BF_P2</a:t>
            </a:r>
          </a:p>
          <a:p>
            <a:pPr algn="ctr"/>
            <a:r>
              <a:rPr lang="es-ES" altLang="ko-KR" sz="1200" b="1">
                <a:solidFill>
                  <a:schemeClr val="tx1"/>
                </a:solidFill>
                <a:highlight>
                  <a:srgbClr val="FFFF00"/>
                </a:highlight>
              </a:rPr>
              <a:t>XX(2)(X1Y6)</a:t>
            </a:r>
          </a:p>
          <a:p>
            <a:pPr algn="ctr"/>
            <a:r>
              <a:rPr lang="es-ES" altLang="ko-KR" sz="1200" b="1">
                <a:solidFill>
                  <a:schemeClr val="tx1"/>
                </a:solidFill>
                <a:highlight>
                  <a:srgbClr val="FFFF00"/>
                </a:highlight>
              </a:rPr>
              <a:t>GTY Quad 228</a:t>
            </a:r>
          </a:p>
          <a:p>
            <a:pPr algn="ctr"/>
            <a:r>
              <a:rPr lang="es-ES" altLang="ko-KR" sz="1200" b="1">
                <a:solidFill>
                  <a:schemeClr val="tx1"/>
                </a:solidFill>
                <a:highlight>
                  <a:srgbClr val="FFFF00"/>
                </a:highlight>
              </a:rPr>
              <a:t>X1Y4-X1Y7</a:t>
            </a:r>
            <a:endParaRPr lang="ko-KR" altLang="en-US" sz="1200" b="1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30D317F-08B1-386E-DED8-D5FD772EC5AF}"/>
              </a:ext>
            </a:extLst>
          </p:cNvPr>
          <p:cNvSpPr/>
          <p:nvPr/>
        </p:nvSpPr>
        <p:spPr>
          <a:xfrm>
            <a:off x="37755965" y="23109723"/>
            <a:ext cx="1937543" cy="13154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  <a:highlight>
                  <a:srgbClr val="FFFF00"/>
                </a:highlight>
              </a:rPr>
              <a:t>SFP1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  <a:highlight>
                  <a:srgbClr val="FFFF00"/>
                </a:highlight>
              </a:rPr>
              <a:t>CLK0</a:t>
            </a:r>
            <a:r>
              <a:rPr lang="es-ES" altLang="ko-KR" sz="1200" b="1">
                <a:solidFill>
                  <a:schemeClr val="tx1"/>
                </a:solidFill>
                <a:highlight>
                  <a:srgbClr val="FFFF00"/>
                </a:highlight>
              </a:rPr>
              <a:t>(2)(X1Y6)</a:t>
            </a:r>
          </a:p>
          <a:p>
            <a:pPr algn="ctr"/>
            <a:r>
              <a:rPr lang="es-ES" altLang="ko-KR" sz="1200" b="1">
                <a:solidFill>
                  <a:schemeClr val="tx1"/>
                </a:solidFill>
                <a:highlight>
                  <a:srgbClr val="FFFF00"/>
                </a:highlight>
              </a:rPr>
              <a:t>GTY Quad 228</a:t>
            </a:r>
          </a:p>
          <a:p>
            <a:pPr algn="ctr"/>
            <a:r>
              <a:rPr lang="es-ES" altLang="ko-KR" sz="1200" b="1">
                <a:solidFill>
                  <a:schemeClr val="tx1"/>
                </a:solidFill>
                <a:highlight>
                  <a:srgbClr val="FFFF00"/>
                </a:highlight>
              </a:rPr>
              <a:t>X1Y4-X1Y7</a:t>
            </a:r>
            <a:endParaRPr lang="ko-KR" altLang="en-US" sz="1200" b="1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9EA255-F8DE-ECC7-EA0C-A735C008C251}"/>
              </a:ext>
            </a:extLst>
          </p:cNvPr>
          <p:cNvSpPr/>
          <p:nvPr/>
        </p:nvSpPr>
        <p:spPr>
          <a:xfrm>
            <a:off x="40162401" y="23072541"/>
            <a:ext cx="2048002" cy="13154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  <a:highlight>
                  <a:srgbClr val="FFFF00"/>
                </a:highlight>
              </a:rPr>
              <a:t>SFP2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  <a:highlight>
                  <a:srgbClr val="FFFF00"/>
                </a:highlight>
              </a:rPr>
              <a:t>CLK0</a:t>
            </a:r>
            <a:r>
              <a:rPr lang="es-ES" altLang="ko-KR" sz="1200" b="1">
                <a:solidFill>
                  <a:schemeClr val="tx1"/>
                </a:solidFill>
                <a:highlight>
                  <a:srgbClr val="FFFF00"/>
                </a:highlight>
              </a:rPr>
              <a:t>(0)(X1Y4)</a:t>
            </a:r>
          </a:p>
          <a:p>
            <a:pPr algn="ctr"/>
            <a:r>
              <a:rPr lang="es-ES" altLang="ko-KR" sz="1200" b="1">
                <a:solidFill>
                  <a:schemeClr val="tx1"/>
                </a:solidFill>
                <a:highlight>
                  <a:srgbClr val="FFFF00"/>
                </a:highlight>
              </a:rPr>
              <a:t>GTY Quad 228</a:t>
            </a:r>
          </a:p>
          <a:p>
            <a:pPr algn="ctr"/>
            <a:r>
              <a:rPr lang="es-ES" altLang="ko-KR" sz="1200" b="1">
                <a:solidFill>
                  <a:schemeClr val="tx1"/>
                </a:solidFill>
                <a:highlight>
                  <a:srgbClr val="FFFF00"/>
                </a:highlight>
              </a:rPr>
              <a:t>X1Y4-X1Y7</a:t>
            </a:r>
            <a:endParaRPr lang="ko-KR" altLang="en-US" sz="1200" b="1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pic>
        <p:nvPicPr>
          <p:cNvPr id="17" name="그림 16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C39A971A-2848-7476-1B6C-C8B568C1FE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2079" y="17531876"/>
            <a:ext cx="5593732" cy="4703634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ADB5327D-9BD7-DAAC-1EB4-1B0C3DA29E77}"/>
              </a:ext>
            </a:extLst>
          </p:cNvPr>
          <p:cNvSpPr/>
          <p:nvPr/>
        </p:nvSpPr>
        <p:spPr>
          <a:xfrm>
            <a:off x="33471890" y="10107124"/>
            <a:ext cx="1268785" cy="90457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  <a:highlight>
                  <a:srgbClr val="FFFF00"/>
                </a:highlight>
              </a:rPr>
              <a:t>DR_SP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  <a:highlight>
                  <a:srgbClr val="FFFF00"/>
                </a:highlight>
              </a:rPr>
              <a:t>CLK0</a:t>
            </a:r>
            <a:r>
              <a:rPr lang="es-ES" altLang="ko-KR" sz="1200" b="1">
                <a:solidFill>
                  <a:schemeClr val="tx1"/>
                </a:solidFill>
                <a:highlight>
                  <a:srgbClr val="FFFF00"/>
                </a:highlight>
              </a:rPr>
              <a:t>(0)(X1Y4)</a:t>
            </a:r>
          </a:p>
          <a:p>
            <a:pPr algn="ctr"/>
            <a:r>
              <a:rPr lang="es-ES" altLang="ko-KR" sz="1200" b="1">
                <a:solidFill>
                  <a:schemeClr val="tx1"/>
                </a:solidFill>
                <a:highlight>
                  <a:srgbClr val="FFFF00"/>
                </a:highlight>
              </a:rPr>
              <a:t>GTY Quad 228</a:t>
            </a:r>
          </a:p>
          <a:p>
            <a:pPr algn="ctr"/>
            <a:r>
              <a:rPr lang="es-ES" altLang="ko-KR" sz="1200" b="1">
                <a:solidFill>
                  <a:schemeClr val="tx1"/>
                </a:solidFill>
                <a:highlight>
                  <a:srgbClr val="FFFF00"/>
                </a:highlight>
              </a:rPr>
              <a:t>X1Y4-X1Y7</a:t>
            </a:r>
            <a:endParaRPr lang="ko-KR" altLang="en-US" sz="1200" b="1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27FBCBB-3703-BA84-5B07-3AEC95B7AAF7}"/>
              </a:ext>
            </a:extLst>
          </p:cNvPr>
          <p:cNvSpPr/>
          <p:nvPr/>
        </p:nvSpPr>
        <p:spPr>
          <a:xfrm>
            <a:off x="33434450" y="11181240"/>
            <a:ext cx="1268785" cy="90457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  <a:highlight>
                  <a:srgbClr val="FFFF00"/>
                </a:highlight>
              </a:rPr>
              <a:t>DR_TE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  <a:highlight>
                  <a:srgbClr val="FFFF00"/>
                </a:highlight>
              </a:rPr>
              <a:t>CLK1</a:t>
            </a:r>
            <a:r>
              <a:rPr lang="es-ES" altLang="ko-KR" sz="1200" b="1">
                <a:solidFill>
                  <a:schemeClr val="tx1"/>
                </a:solidFill>
                <a:highlight>
                  <a:srgbClr val="FFFF00"/>
                </a:highlight>
              </a:rPr>
              <a:t>(3)(X1Y15)</a:t>
            </a:r>
          </a:p>
          <a:p>
            <a:pPr algn="ctr"/>
            <a:r>
              <a:rPr lang="es-ES" altLang="ko-KR" sz="1200" b="1">
                <a:solidFill>
                  <a:schemeClr val="tx1"/>
                </a:solidFill>
                <a:highlight>
                  <a:srgbClr val="FFFF00"/>
                </a:highlight>
              </a:rPr>
              <a:t>GTY Quad 230</a:t>
            </a:r>
          </a:p>
          <a:p>
            <a:pPr algn="ctr"/>
            <a:r>
              <a:rPr lang="es-ES" altLang="ko-KR" sz="1200" b="1">
                <a:solidFill>
                  <a:schemeClr val="tx1"/>
                </a:solidFill>
                <a:highlight>
                  <a:srgbClr val="FFFF00"/>
                </a:highlight>
              </a:rPr>
              <a:t>X1Y12-X1Y15</a:t>
            </a:r>
            <a:endParaRPr lang="ko-KR" altLang="en-US" sz="1200" b="1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CA8E583-3B0C-3930-A1D0-8D0FD77B3CFD}"/>
              </a:ext>
            </a:extLst>
          </p:cNvPr>
          <p:cNvSpPr/>
          <p:nvPr/>
        </p:nvSpPr>
        <p:spPr>
          <a:xfrm>
            <a:off x="39693508" y="6842033"/>
            <a:ext cx="1532723" cy="2202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ko-KR" sz="1200" b="1">
                <a:solidFill>
                  <a:schemeClr val="tx1"/>
                </a:solidFill>
              </a:rPr>
              <a:t>P1_P2</a:t>
            </a:r>
          </a:p>
          <a:p>
            <a:pPr algn="ctr"/>
            <a:r>
              <a:rPr lang="es-ES" altLang="ko-KR" sz="1200" b="1">
                <a:solidFill>
                  <a:schemeClr val="tx1"/>
                </a:solidFill>
              </a:rPr>
              <a:t>CLK1(0)(X1Y12)</a:t>
            </a:r>
          </a:p>
          <a:p>
            <a:pPr algn="ctr"/>
            <a:r>
              <a:rPr lang="es-ES" altLang="ko-KR" sz="1200" b="1">
                <a:solidFill>
                  <a:schemeClr val="tx1"/>
                </a:solidFill>
              </a:rPr>
              <a:t>P1_AH</a:t>
            </a:r>
          </a:p>
          <a:p>
            <a:pPr algn="ctr"/>
            <a:r>
              <a:rPr lang="es-ES" altLang="ko-KR" sz="1200" b="1">
                <a:solidFill>
                  <a:schemeClr val="tx1"/>
                </a:solidFill>
              </a:rPr>
              <a:t>CLK1(2)(X1Y14)</a:t>
            </a:r>
          </a:p>
          <a:p>
            <a:pPr algn="ctr"/>
            <a:r>
              <a:rPr lang="es-ES" altLang="ko-KR" sz="1200" b="1">
                <a:solidFill>
                  <a:schemeClr val="tx1"/>
                </a:solidFill>
              </a:rPr>
              <a:t>P1_BF</a:t>
            </a:r>
          </a:p>
          <a:p>
            <a:pPr algn="ctr"/>
            <a:r>
              <a:rPr lang="es-ES" altLang="ko-KR" sz="1200" b="1">
                <a:solidFill>
                  <a:schemeClr val="tx1"/>
                </a:solidFill>
              </a:rPr>
              <a:t>CLK1(3)(X1Y15)</a:t>
            </a:r>
          </a:p>
          <a:p>
            <a:pPr algn="ctr"/>
            <a:r>
              <a:rPr lang="es-ES" altLang="ko-KR" sz="1200" b="1">
                <a:solidFill>
                  <a:schemeClr val="tx1"/>
                </a:solidFill>
              </a:rPr>
              <a:t>GTY Quad 230</a:t>
            </a:r>
          </a:p>
          <a:p>
            <a:pPr algn="ctr"/>
            <a:r>
              <a:rPr lang="es-ES" altLang="ko-KR" sz="1200" b="1">
                <a:solidFill>
                  <a:schemeClr val="tx1"/>
                </a:solidFill>
              </a:rPr>
              <a:t>X1Y12-X1Y15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9322380-F369-B5D7-BA69-6D99928D3BFB}"/>
              </a:ext>
            </a:extLst>
          </p:cNvPr>
          <p:cNvSpPr/>
          <p:nvPr/>
        </p:nvSpPr>
        <p:spPr>
          <a:xfrm>
            <a:off x="39693508" y="9730727"/>
            <a:ext cx="1532723" cy="21697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ko-KR" sz="1200" b="1">
                <a:solidFill>
                  <a:schemeClr val="tx1"/>
                </a:solidFill>
              </a:rPr>
              <a:t>P2_BF</a:t>
            </a:r>
          </a:p>
          <a:p>
            <a:pPr algn="ctr"/>
            <a:r>
              <a:rPr lang="es-ES" altLang="ko-KR" sz="1200" b="1">
                <a:solidFill>
                  <a:schemeClr val="tx1"/>
                </a:solidFill>
              </a:rPr>
              <a:t>CLK1(0)(X1Y12)</a:t>
            </a:r>
          </a:p>
          <a:p>
            <a:pPr algn="ctr"/>
            <a:r>
              <a:rPr lang="es-ES" altLang="ko-KR" sz="1200" b="1">
                <a:solidFill>
                  <a:schemeClr val="tx1"/>
                </a:solidFill>
              </a:rPr>
              <a:t>P2_AH</a:t>
            </a:r>
          </a:p>
          <a:p>
            <a:pPr algn="ctr"/>
            <a:r>
              <a:rPr lang="es-ES" altLang="ko-KR" sz="1200" b="1">
                <a:solidFill>
                  <a:schemeClr val="tx1"/>
                </a:solidFill>
              </a:rPr>
              <a:t>CLK1(2)(X1Y14)</a:t>
            </a:r>
          </a:p>
          <a:p>
            <a:pPr algn="ctr"/>
            <a:r>
              <a:rPr lang="es-ES" altLang="ko-KR" sz="1200" b="1">
                <a:solidFill>
                  <a:schemeClr val="tx1"/>
                </a:solidFill>
              </a:rPr>
              <a:t>P2_P1</a:t>
            </a:r>
          </a:p>
          <a:p>
            <a:pPr algn="ctr"/>
            <a:r>
              <a:rPr lang="es-ES" altLang="ko-KR" sz="1200" b="1">
                <a:solidFill>
                  <a:schemeClr val="tx1"/>
                </a:solidFill>
              </a:rPr>
              <a:t>CLK1(3)(X1Y15)</a:t>
            </a:r>
          </a:p>
          <a:p>
            <a:pPr algn="ctr"/>
            <a:r>
              <a:rPr lang="es-ES" altLang="ko-KR" sz="1200" b="1">
                <a:solidFill>
                  <a:schemeClr val="tx1"/>
                </a:solidFill>
              </a:rPr>
              <a:t>GTY Quad 230</a:t>
            </a:r>
          </a:p>
          <a:p>
            <a:pPr algn="ctr"/>
            <a:r>
              <a:rPr lang="es-ES" altLang="ko-KR" sz="1200" b="1">
                <a:solidFill>
                  <a:schemeClr val="tx1"/>
                </a:solidFill>
              </a:rPr>
              <a:t>X1Y12-X1Y15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8ECF64E-5ABE-D0FA-F268-10DE75D7188E}"/>
              </a:ext>
            </a:extLst>
          </p:cNvPr>
          <p:cNvSpPr/>
          <p:nvPr/>
        </p:nvSpPr>
        <p:spPr>
          <a:xfrm>
            <a:off x="19347819" y="13670672"/>
            <a:ext cx="6839598" cy="16854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BS_SCB_DATA_RECORD_PIN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BCFB0631-DC61-4257-6BD6-D4B45C1D3FD7}"/>
              </a:ext>
            </a:extLst>
          </p:cNvPr>
          <p:cNvCxnSpPr>
            <a:cxnSpLocks/>
          </p:cNvCxnSpPr>
          <p:nvPr/>
        </p:nvCxnSpPr>
        <p:spPr>
          <a:xfrm flipV="1">
            <a:off x="17079808" y="14435758"/>
            <a:ext cx="2268011" cy="245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521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6129</TotalTime>
  <Words>430</Words>
  <Application>Microsoft Office PowerPoint</Application>
  <PresentationFormat>사용자 지정</PresentationFormat>
  <Paragraphs>113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승현 유</dc:creator>
  <cp:lastModifiedBy>승현 유</cp:lastModifiedBy>
  <cp:revision>205</cp:revision>
  <cp:lastPrinted>2024-01-22T00:02:11Z</cp:lastPrinted>
  <dcterms:created xsi:type="dcterms:W3CDTF">2023-10-25T14:31:37Z</dcterms:created>
  <dcterms:modified xsi:type="dcterms:W3CDTF">2024-01-22T11:19:30Z</dcterms:modified>
</cp:coreProperties>
</file>