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962DCBC-493B-4D56-883B-58BE548884A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52538"/>
            <a:ext cx="47799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C86037-AB3B-7B0D-0C2E-E0FDA9352386}"/>
              </a:ext>
            </a:extLst>
          </p:cNvPr>
          <p:cNvSpPr/>
          <p:nvPr/>
        </p:nvSpPr>
        <p:spPr>
          <a:xfrm>
            <a:off x="7980218" y="12573000"/>
            <a:ext cx="12486455" cy="1558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aurora if (v1)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5700669" y="395655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8557325" y="12878247"/>
            <a:ext cx="3546802" cy="2686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31(61)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8557326" y="15989621"/>
            <a:ext cx="3546803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32(62)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32007044" y="2069613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16122343" y="13694163"/>
            <a:ext cx="3546803" cy="2956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35(13)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130_CLK1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(3)(X0Y7)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16122342" y="17099076"/>
            <a:ext cx="3546803" cy="2816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36(12)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130_CLK1(1)(X0Y4)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16079422" y="24705560"/>
            <a:ext cx="3632646" cy="2701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38(22)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230_CLK1(0)(X1Y4)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8557325" y="24911239"/>
            <a:ext cx="3546802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34(42)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X0Y12-X0Y15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8557325" y="19237746"/>
            <a:ext cx="3546803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33(51)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X1Y8-X1Y11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436" y="5177896"/>
            <a:ext cx="5705991" cy="47244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16036499" y="21410482"/>
            <a:ext cx="3632646" cy="2701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37(21)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230_CLK1(2)(X1Y6)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33921116" y="26022250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38219173" y="26022250"/>
            <a:ext cx="3715488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762" y="5118001"/>
            <a:ext cx="5705991" cy="47980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3095438" y="24911240"/>
            <a:ext cx="3559107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42(34)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3095438" y="21613091"/>
            <a:ext cx="3559107" cy="2972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41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22337090" y="12573001"/>
            <a:ext cx="3546802" cy="7343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11(23)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12(36)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P1_AH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CLK1(2)(X1Y14)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13(35)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22337090" y="20636345"/>
            <a:ext cx="3546802" cy="70918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21(37)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22(38)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P2_AH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CLK1(2)(X1Y14)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23(11)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E5CA8F-B96D-E611-9D65-69072DA46949}"/>
              </a:ext>
            </a:extLst>
          </p:cNvPr>
          <p:cNvSpPr/>
          <p:nvPr/>
        </p:nvSpPr>
        <p:spPr>
          <a:xfrm>
            <a:off x="3095438" y="19588264"/>
            <a:ext cx="3559107" cy="1564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51(33)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TE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3F6953-BAC4-1C9C-A9F0-30C048114BEC}"/>
              </a:ext>
            </a:extLst>
          </p:cNvPr>
          <p:cNvSpPr/>
          <p:nvPr/>
        </p:nvSpPr>
        <p:spPr>
          <a:xfrm>
            <a:off x="3095438" y="16361513"/>
            <a:ext cx="3559107" cy="1542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62(32)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SCB(1)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0559AD-3314-E918-399E-7EDC163BF380}"/>
              </a:ext>
            </a:extLst>
          </p:cNvPr>
          <p:cNvSpPr/>
          <p:nvPr/>
        </p:nvSpPr>
        <p:spPr>
          <a:xfrm>
            <a:off x="2982903" y="13113327"/>
            <a:ext cx="3559107" cy="1542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61(31)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SCB(0)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FFCBB-0963-7FB6-8C12-54CC5C584D99}"/>
              </a:ext>
            </a:extLst>
          </p:cNvPr>
          <p:cNvSpPr/>
          <p:nvPr/>
        </p:nvSpPr>
        <p:spPr>
          <a:xfrm>
            <a:off x="26961519" y="10559538"/>
            <a:ext cx="14973142" cy="4873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BANK130 : 130_X0Y12_X0Y15_CLK1_3_X0Y15_DR_SP_E27_E28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BANK129 : 129_X0Y8_X0Y11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BANK128 : 128_X0Y4_X0Y7_CLKX_3_X0Y7_BF_P1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BANK128 : 128_X0Y4_X0Y7_CLKX_1_X0Y5_AH_P1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230_X1Y12_X1Y15_CLK0_2_X1Y14_SP_SC_0_C8_C7__B10_B9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230_X1Y12_X1Y15_CLK0_0_X1Y12_SP_SC_1_C8_C7__B10_B9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BANK229 : 229_X1Y8_X1Y11_CLK1_0_X1Y8_AH_TE_E8_E7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BANK228 : 228_X1Y4_X1Y7_CLKX_2_X1Y6_BF_P2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BANK228 : 228_X1Y4_X1Y7_CLKX_0_X1Y4_AH_P2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2E4CF-D137-B336-6648-DD9FE0D074C2}"/>
              </a:ext>
            </a:extLst>
          </p:cNvPr>
          <p:cNvSpPr/>
          <p:nvPr/>
        </p:nvSpPr>
        <p:spPr>
          <a:xfrm>
            <a:off x="26961519" y="15564955"/>
            <a:ext cx="14973142" cy="3672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230_X1Y12_X1Y15_CLK1_0_X1Y12_P1_P2_B10_B9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230_X1Y12_X1Y15_CLK1_2_X1Y14_P1_AH_B10_B9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230_X1Y12_X1Y15_CLK1_3_X1Y15_P1_BF_B10_B9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230_X1Y12_X1Y15_CLK1_0_X1Y12_P2_BF_B10_B9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230_X1Y12_X1Y15_CLK1_2_X1Y14_P2_AH_B10_B9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230_X1Y12_X1Y15_CLK1_3_X1Y15_P2_P1_B10_B9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93888-3B35-7692-1174-C3AF28400F11}"/>
              </a:ext>
            </a:extLst>
          </p:cNvPr>
          <p:cNvSpPr/>
          <p:nvPr/>
        </p:nvSpPr>
        <p:spPr>
          <a:xfrm>
            <a:off x="26961519" y="19588264"/>
            <a:ext cx="14973142" cy="181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228_X1Y4_X1Y7_CLK0_0_X1Y4_DR_AH_L8_L7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230_X1Y12_X1Y15_CLK1_3_X1Y15_DR_TE_B10_B9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6187</TotalTime>
  <Words>646</Words>
  <Application>Microsoft Office PowerPoint</Application>
  <PresentationFormat>사용자 지정</PresentationFormat>
  <Paragraphs>127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208</cp:revision>
  <cp:lastPrinted>2024-01-25T06:00:44Z</cp:lastPrinted>
  <dcterms:created xsi:type="dcterms:W3CDTF">2023-10-25T14:31:37Z</dcterms:created>
  <dcterms:modified xsi:type="dcterms:W3CDTF">2024-01-25T06:22:56Z</dcterms:modified>
</cp:coreProperties>
</file>