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31" d="100"/>
          <a:sy n="31" d="100"/>
        </p:scale>
        <p:origin x="1252" y="104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6788939" y="1585738"/>
            <a:ext cx="2244436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 for ILA DEBUG(v1)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34914607" y="1271771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5FA8B-CC56-9638-D7D0-45CF56C4E166}"/>
              </a:ext>
            </a:extLst>
          </p:cNvPr>
          <p:cNvSpPr txBox="1"/>
          <p:nvPr/>
        </p:nvSpPr>
        <p:spPr>
          <a:xfrm>
            <a:off x="30047252" y="5770803"/>
            <a:ext cx="92745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>
                <a:highlight>
                  <a:srgbClr val="00FFFF"/>
                </a:highlight>
              </a:rPr>
              <a:t>200MHz</a:t>
            </a:r>
          </a:p>
          <a:p>
            <a:pPr algn="ctr"/>
            <a:r>
              <a:rPr lang="en-US" altLang="ko-KR" sz="4400" b="1">
                <a:highlight>
                  <a:srgbClr val="00FFFF"/>
                </a:highlight>
              </a:rPr>
              <a:t>115200 BAUDRATE</a:t>
            </a:r>
          </a:p>
          <a:p>
            <a:pPr algn="ctr"/>
            <a:r>
              <a:rPr lang="en-US" altLang="ko-KR" sz="4400" b="1">
                <a:highlight>
                  <a:srgbClr val="00FFFF"/>
                </a:highlight>
              </a:rPr>
              <a:t>1Hz</a:t>
            </a:r>
          </a:p>
          <a:p>
            <a:pPr algn="ctr"/>
            <a:r>
              <a:rPr lang="en-US" altLang="ko-KR" sz="4400" b="1">
                <a:highlight>
                  <a:srgbClr val="00FFFF"/>
                </a:highlight>
              </a:rPr>
              <a:t>300 bytes</a:t>
            </a:r>
            <a:endParaRPr lang="ko-KR" altLang="en-US" sz="4400" b="1">
              <a:highlight>
                <a:srgbClr val="00FFFF"/>
              </a:highlight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BE6B014-F722-5E59-49A4-6B47509D9D8A}"/>
              </a:ext>
            </a:extLst>
          </p:cNvPr>
          <p:cNvSpPr/>
          <p:nvPr/>
        </p:nvSpPr>
        <p:spPr>
          <a:xfrm>
            <a:off x="29392679" y="8799072"/>
            <a:ext cx="9914557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BS_AURORA_ATX_DATA_RAMP_GEN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62DF944-AEAF-3142-C463-7B3908885666}"/>
              </a:ext>
            </a:extLst>
          </p:cNvPr>
          <p:cNvSpPr/>
          <p:nvPr/>
        </p:nvSpPr>
        <p:spPr>
          <a:xfrm>
            <a:off x="6788939" y="20620735"/>
            <a:ext cx="4845688" cy="24985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BS_RESET_N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C60D4E4-37A7-A0D3-B8D1-FB48714A5956}"/>
              </a:ext>
            </a:extLst>
          </p:cNvPr>
          <p:cNvSpPr/>
          <p:nvPr/>
        </p:nvSpPr>
        <p:spPr>
          <a:xfrm>
            <a:off x="6788939" y="24008171"/>
            <a:ext cx="4845688" cy="24985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BS_5US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23649CC-6C35-152C-69F0-F6E47BE8CE75}"/>
              </a:ext>
            </a:extLst>
          </p:cNvPr>
          <p:cNvCxnSpPr>
            <a:cxnSpLocks/>
          </p:cNvCxnSpPr>
          <p:nvPr/>
        </p:nvCxnSpPr>
        <p:spPr>
          <a:xfrm>
            <a:off x="5093518" y="25423688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E24CF2E4-04DA-69E1-AC7A-43CB61845482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11610093" y="10484482"/>
            <a:ext cx="22739865" cy="1493920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9B95A1B3-E4E5-A2D6-5178-2895249DBDCA}"/>
              </a:ext>
            </a:extLst>
          </p:cNvPr>
          <p:cNvSpPr txBox="1"/>
          <p:nvPr/>
        </p:nvSpPr>
        <p:spPr>
          <a:xfrm>
            <a:off x="3742321" y="21364249"/>
            <a:ext cx="2513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Clk_200M</a:t>
            </a:r>
            <a:endParaRPr lang="ko-KR" altLang="en-US" b="1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1788F49-CDCC-5FFD-6A5B-506B0E861A86}"/>
              </a:ext>
            </a:extLst>
          </p:cNvPr>
          <p:cNvSpPr txBox="1"/>
          <p:nvPr/>
        </p:nvSpPr>
        <p:spPr>
          <a:xfrm>
            <a:off x="11541721" y="24452834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5us</a:t>
            </a:r>
            <a:endParaRPr lang="ko-KR" altLang="en-US" b="1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7E35536-4E36-DDA2-50DD-B73FAD20D7A0}"/>
              </a:ext>
            </a:extLst>
          </p:cNvPr>
          <p:cNvSpPr txBox="1"/>
          <p:nvPr/>
        </p:nvSpPr>
        <p:spPr>
          <a:xfrm>
            <a:off x="11566254" y="21134426"/>
            <a:ext cx="2905562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reset_n</a:t>
            </a:r>
            <a:endParaRPr lang="ko-KR" altLang="en-US" b="1"/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8FD8EF68-ACB3-37B1-2904-647B9464B10B}"/>
              </a:ext>
            </a:extLst>
          </p:cNvPr>
          <p:cNvCxnSpPr>
            <a:cxnSpLocks/>
          </p:cNvCxnSpPr>
          <p:nvPr/>
        </p:nvCxnSpPr>
        <p:spPr>
          <a:xfrm>
            <a:off x="11610093" y="21927537"/>
            <a:ext cx="28617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27F384-000D-8059-857C-F15AF541C811}"/>
              </a:ext>
            </a:extLst>
          </p:cNvPr>
          <p:cNvSpPr/>
          <p:nvPr/>
        </p:nvSpPr>
        <p:spPr>
          <a:xfrm>
            <a:off x="18771530" y="8722209"/>
            <a:ext cx="8152144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BS_ILA_DEBUG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367E06B-F8DE-2704-6BA0-8F823F246088}"/>
              </a:ext>
            </a:extLst>
          </p:cNvPr>
          <p:cNvCxnSpPr>
            <a:cxnSpLocks/>
          </p:cNvCxnSpPr>
          <p:nvPr/>
        </p:nvCxnSpPr>
        <p:spPr>
          <a:xfrm flipH="1">
            <a:off x="26923674" y="9654477"/>
            <a:ext cx="24690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F33FD3F-9E83-90A7-07C0-5D9AB60430CE}"/>
              </a:ext>
            </a:extLst>
          </p:cNvPr>
          <p:cNvSpPr txBox="1"/>
          <p:nvPr/>
        </p:nvSpPr>
        <p:spPr>
          <a:xfrm>
            <a:off x="27130148" y="8799072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8C30881-4F50-C2B9-555D-D22ED15B1C4F}"/>
              </a:ext>
            </a:extLst>
          </p:cNvPr>
          <p:cNvCxnSpPr>
            <a:cxnSpLocks/>
          </p:cNvCxnSpPr>
          <p:nvPr/>
        </p:nvCxnSpPr>
        <p:spPr>
          <a:xfrm>
            <a:off x="4197368" y="22202834"/>
            <a:ext cx="25598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7E2BEED-A375-5E4E-FA33-9EC5D1E767EC}"/>
              </a:ext>
            </a:extLst>
          </p:cNvPr>
          <p:cNvSpPr txBox="1"/>
          <p:nvPr/>
        </p:nvSpPr>
        <p:spPr>
          <a:xfrm>
            <a:off x="4060795" y="24507264"/>
            <a:ext cx="2513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Clk_200M</a:t>
            </a:r>
            <a:endParaRPr lang="ko-KR" altLang="en-US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7D2B97-A5BB-3099-35EE-D764A90918EE}"/>
              </a:ext>
            </a:extLst>
          </p:cNvPr>
          <p:cNvSpPr/>
          <p:nvPr/>
        </p:nvSpPr>
        <p:spPr>
          <a:xfrm>
            <a:off x="8150381" y="8664253"/>
            <a:ext cx="8152144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bs_scb_data_record_pin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81D2DF-3DFA-C03F-A74D-557F07F17498}"/>
              </a:ext>
            </a:extLst>
          </p:cNvPr>
          <p:cNvCxnSpPr>
            <a:cxnSpLocks/>
          </p:cNvCxnSpPr>
          <p:nvPr/>
        </p:nvCxnSpPr>
        <p:spPr>
          <a:xfrm flipH="1">
            <a:off x="16302525" y="9576627"/>
            <a:ext cx="24690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6015</TotalTime>
  <Words>69</Words>
  <Application>Microsoft Office PowerPoint</Application>
  <PresentationFormat>사용자 지정</PresentationFormat>
  <Paragraphs>18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196</cp:revision>
  <cp:lastPrinted>2024-01-16T13:05:13Z</cp:lastPrinted>
  <dcterms:created xsi:type="dcterms:W3CDTF">2023-10-25T14:31:37Z</dcterms:created>
  <dcterms:modified xsi:type="dcterms:W3CDTF">2024-01-22T05:18:24Z</dcterms:modified>
</cp:coreProperties>
</file>