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19" d="100"/>
          <a:sy n="19" d="100"/>
        </p:scale>
        <p:origin x="1230" y="39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064A94-68B9-34B3-E27D-2D8B59F5CF6E}"/>
              </a:ext>
            </a:extLst>
          </p:cNvPr>
          <p:cNvCxnSpPr>
            <a:cxnSpLocks/>
          </p:cNvCxnSpPr>
          <p:nvPr/>
        </p:nvCxnSpPr>
        <p:spPr>
          <a:xfrm>
            <a:off x="9330830" y="29076482"/>
            <a:ext cx="24647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481455" y="5403273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   tb_lig_test_aurora_v3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5700669" y="395655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058562" y="5708520"/>
            <a:ext cx="3546802" cy="2686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31(61)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058563" y="8819894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32(62)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32007044" y="2069613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5623580" y="6524436"/>
            <a:ext cx="3546803" cy="2956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35(13)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5623579" y="9929349"/>
            <a:ext cx="3546803" cy="281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36(12)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130_CLK1(1)(X0Y5)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5580659" y="17535833"/>
            <a:ext cx="3632646" cy="2701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38(22)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058562" y="17741512"/>
            <a:ext cx="3546802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34(42)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058562" y="12068019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33(51)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436" y="5177896"/>
            <a:ext cx="5705991" cy="47244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5537736" y="14240755"/>
            <a:ext cx="3632646" cy="2701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37(21)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26492923" y="4208519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26548481" y="7046200"/>
            <a:ext cx="3559107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762" y="5118001"/>
            <a:ext cx="5705991" cy="47980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2596675" y="17741513"/>
            <a:ext cx="3559107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42(34)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2596675" y="14443364"/>
            <a:ext cx="3559107" cy="2972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1838327" y="5403274"/>
            <a:ext cx="3546802" cy="7343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11(23)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12(36)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13(35)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1838327" y="13466618"/>
            <a:ext cx="3546802" cy="7091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21(37)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22(38)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23(11)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2596675" y="12418537"/>
            <a:ext cx="3559107" cy="1564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51(33)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2596675" y="9191786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62(32)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484140" y="5943600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61(31)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FFCBB-0963-7FB6-8C12-54CC5C584D99}"/>
              </a:ext>
            </a:extLst>
          </p:cNvPr>
          <p:cNvSpPr/>
          <p:nvPr/>
        </p:nvSpPr>
        <p:spPr>
          <a:xfrm>
            <a:off x="26961519" y="10559538"/>
            <a:ext cx="14973142" cy="4873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BANK130 : 130_X0Y12_X0Y15_CLK1_3_X0Y15_DR_SP_E27_E28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BANK129 : 129_X0Y8_X0Y11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128_X0Y4_X0Y7_CLKX_3_X0Y7_BF_P1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128_X0Y4_X0Y7_CLKX_1_X0Y5_AH_P1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230_X1Y12_X1Y15_CLK0_2_X1Y14_SP_SC_0_C8_C7__B10_B9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230_X1Y12_X1Y15_CLK0_0_X1Y12_SP_SC_1_C8_C7__B10_B9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BANK229 : 229_X1Y8_X1Y11_CLK1_0_X1Y8_AH_TE_E8_E7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228_X1Y4_X1Y7_CLKX_2_X1Y6_BF_P2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228_X1Y4_X1Y7_CLKX_0_X1Y4_AH_P2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2E4CF-D137-B336-6648-DD9FE0D074C2}"/>
              </a:ext>
            </a:extLst>
          </p:cNvPr>
          <p:cNvSpPr/>
          <p:nvPr/>
        </p:nvSpPr>
        <p:spPr>
          <a:xfrm>
            <a:off x="26961519" y="15564955"/>
            <a:ext cx="14973142" cy="367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230_X1Y12_X1Y15_CLK1_0_X1Y12_P1_P2_B10_B9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230_X1Y12_X1Y15_CLK1_2_X1Y14_P1_AH_B10_B9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230_X1Y12_X1Y15_CLK1_3_X1Y15_P1_BF_B10_B9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230_X1Y12_X1Y15_CLK1_0_X1Y12_P2_BF_B10_B9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230_X1Y12_X1Y15_CLK1_2_X1Y14_P2_AH_B10_B9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230_X1Y12_X1Y15_CLK1_3_X1Y15_P2_P1_B10_B9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93888-3B35-7692-1174-C3AF28400F11}"/>
              </a:ext>
            </a:extLst>
          </p:cNvPr>
          <p:cNvSpPr/>
          <p:nvPr/>
        </p:nvSpPr>
        <p:spPr>
          <a:xfrm>
            <a:off x="26961519" y="19588264"/>
            <a:ext cx="14973142" cy="181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228_X1Y4_X1Y7_CLK0_0_X1Y4_DR_AH_L8_L7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230_X1Y12_X1Y15_CLK1_3_X1Y15_DR_TE_B10_B9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9D879-74D5-E1DD-B7E1-092DE98BF226}"/>
              </a:ext>
            </a:extLst>
          </p:cNvPr>
          <p:cNvSpPr/>
          <p:nvPr/>
        </p:nvSpPr>
        <p:spPr>
          <a:xfrm>
            <a:off x="1987839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bs_scb_record_table_gen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C3A9CE-EFCC-983C-3ADD-E3281A242C1F}"/>
              </a:ext>
            </a:extLst>
          </p:cNvPr>
          <p:cNvSpPr/>
          <p:nvPr/>
        </p:nvSpPr>
        <p:spPr>
          <a:xfrm>
            <a:off x="10099452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C27AE-4EA3-F4C5-B970-9C1D8486A437}"/>
              </a:ext>
            </a:extLst>
          </p:cNvPr>
          <p:cNvSpPr/>
          <p:nvPr/>
        </p:nvSpPr>
        <p:spPr>
          <a:xfrm>
            <a:off x="18109231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FC6C3D-CEF9-F96A-F180-0FBEB8F9D87F}"/>
              </a:ext>
            </a:extLst>
          </p:cNvPr>
          <p:cNvSpPr/>
          <p:nvPr/>
        </p:nvSpPr>
        <p:spPr>
          <a:xfrm>
            <a:off x="26119010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1BA07B-95DA-1CE5-6629-0677527BEEA3}"/>
              </a:ext>
            </a:extLst>
          </p:cNvPr>
          <p:cNvSpPr/>
          <p:nvPr/>
        </p:nvSpPr>
        <p:spPr>
          <a:xfrm>
            <a:off x="34173888" y="282268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067BEE-83FD-032E-449C-12A18E3CD93F}"/>
              </a:ext>
            </a:extLst>
          </p:cNvPr>
          <p:cNvSpPr/>
          <p:nvPr/>
        </p:nvSpPr>
        <p:spPr>
          <a:xfrm>
            <a:off x="1987839" y="21621448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clk_wiz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F0EDD7-423B-6BB4-8686-B3FA2B9F9652}"/>
              </a:ext>
            </a:extLst>
          </p:cNvPr>
          <p:cNvSpPr/>
          <p:nvPr/>
        </p:nvSpPr>
        <p:spPr>
          <a:xfrm>
            <a:off x="1987839" y="231525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6CEE4-8D17-FF2B-98FE-357CA275E436}"/>
              </a:ext>
            </a:extLst>
          </p:cNvPr>
          <p:cNvSpPr/>
          <p:nvPr/>
        </p:nvSpPr>
        <p:spPr>
          <a:xfrm>
            <a:off x="1987839" y="2468367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bs_scb_record_table_gen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3654F4-627F-2F81-A46D-374F327884C7}"/>
              </a:ext>
            </a:extLst>
          </p:cNvPr>
          <p:cNvSpPr/>
          <p:nvPr/>
        </p:nvSpPr>
        <p:spPr>
          <a:xfrm>
            <a:off x="1987839" y="26214790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537F14-9537-89AB-ED53-59799ABE7DCA}"/>
              </a:ext>
            </a:extLst>
          </p:cNvPr>
          <p:cNvSpPr/>
          <p:nvPr/>
        </p:nvSpPr>
        <p:spPr>
          <a:xfrm>
            <a:off x="9831963" y="21587394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util_vector_logic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E2025A-9891-5E16-210E-1B64C222B02E}"/>
              </a:ext>
            </a:extLst>
          </p:cNvPr>
          <p:cNvSpPr/>
          <p:nvPr/>
        </p:nvSpPr>
        <p:spPr>
          <a:xfrm>
            <a:off x="9831963" y="2312614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DDEF95-48A6-228E-1FB4-ECE177FBFBE4}"/>
              </a:ext>
            </a:extLst>
          </p:cNvPr>
          <p:cNvSpPr/>
          <p:nvPr/>
        </p:nvSpPr>
        <p:spPr>
          <a:xfrm>
            <a:off x="9831963" y="2465726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bs_sw_led_xx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C93A0-062B-7817-7444-9355FD1EDB42}"/>
              </a:ext>
            </a:extLst>
          </p:cNvPr>
          <p:cNvSpPr/>
          <p:nvPr/>
        </p:nvSpPr>
        <p:spPr>
          <a:xfrm>
            <a:off x="9831963" y="2618837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317F57-30FB-3865-5A85-BE7BD5E97D1B}"/>
              </a:ext>
            </a:extLst>
          </p:cNvPr>
          <p:cNvSpPr/>
          <p:nvPr/>
        </p:nvSpPr>
        <p:spPr>
          <a:xfrm>
            <a:off x="17676087" y="2161216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068DA8-12F0-12B5-3D50-0757B7D4DEDB}"/>
              </a:ext>
            </a:extLst>
          </p:cNvPr>
          <p:cNvSpPr/>
          <p:nvPr/>
        </p:nvSpPr>
        <p:spPr>
          <a:xfrm>
            <a:off x="17676088" y="23197323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44560C-AB24-CC9C-6A82-3C950848207D}"/>
              </a:ext>
            </a:extLst>
          </p:cNvPr>
          <p:cNvSpPr/>
          <p:nvPr/>
        </p:nvSpPr>
        <p:spPr>
          <a:xfrm>
            <a:off x="17676087" y="24728437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D2502-88E4-4D23-1D54-B0839EA3C017}"/>
              </a:ext>
            </a:extLst>
          </p:cNvPr>
          <p:cNvSpPr/>
          <p:nvPr/>
        </p:nvSpPr>
        <p:spPr>
          <a:xfrm>
            <a:off x="35260584" y="22982160"/>
            <a:ext cx="6256295" cy="4230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a_drm_prj</a:t>
            </a:r>
            <a:r>
              <a:rPr lang="ko-KR" altLang="en-US" sz="4800" b="1">
                <a:solidFill>
                  <a:schemeClr val="tx1"/>
                </a:solidFill>
              </a:rPr>
              <a:t> </a:t>
            </a:r>
            <a:r>
              <a:rPr lang="en-US" altLang="ko-KR" sz="4800" b="1">
                <a:solidFill>
                  <a:schemeClr val="tx1"/>
                </a:solidFill>
              </a:rPr>
              <a:t> : bd_drm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a_p1_prj : bd_p1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a_p2_prj : bd_p2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a_bf_prj : bd_bf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CC6507-54F4-44FA-B138-1105BFA92A66}"/>
              </a:ext>
            </a:extLst>
          </p:cNvPr>
          <p:cNvSpPr/>
          <p:nvPr/>
        </p:nvSpPr>
        <p:spPr>
          <a:xfrm>
            <a:off x="25750749" y="22121694"/>
            <a:ext cx="8423139" cy="50907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rabicPeriod"/>
            </a:pPr>
            <a:r>
              <a:rPr lang="en-US" altLang="ko-KR" sz="4800" b="1">
                <a:solidFill>
                  <a:schemeClr val="tx1"/>
                </a:solidFill>
              </a:rPr>
              <a:t>gt_reset</a:t>
            </a:r>
            <a:r>
              <a:rPr lang="ko-KR" altLang="en-US" sz="4800" b="1">
                <a:solidFill>
                  <a:schemeClr val="tx1"/>
                </a:solidFill>
              </a:rPr>
              <a:t> </a:t>
            </a:r>
            <a:r>
              <a:rPr lang="en-US" altLang="ko-KR" sz="4800" b="1">
                <a:solidFill>
                  <a:schemeClr val="tx1"/>
                </a:solidFill>
              </a:rPr>
              <a:t>:</a:t>
            </a:r>
            <a:r>
              <a:rPr lang="ko-KR" altLang="en-US" sz="4800" b="1">
                <a:solidFill>
                  <a:schemeClr val="tx1"/>
                </a:solidFill>
              </a:rPr>
              <a:t> </a:t>
            </a:r>
            <a:r>
              <a:rPr lang="en-US" altLang="ko-KR" sz="4800" b="1">
                <a:solidFill>
                  <a:schemeClr val="tx1"/>
                </a:solidFill>
              </a:rPr>
              <a:t>50MHz</a:t>
            </a:r>
          </a:p>
          <a:p>
            <a:pPr marL="914400" indent="-914400" algn="ctr">
              <a:buAutoNum type="arabicPeriod"/>
            </a:pPr>
            <a:r>
              <a:rPr lang="en-US" altLang="ko-KR" sz="4800" b="1">
                <a:solidFill>
                  <a:schemeClr val="tx1"/>
                </a:solidFill>
              </a:rPr>
              <a:t>reset : user_clk</a:t>
            </a:r>
          </a:p>
          <a:p>
            <a:pPr marL="914400" indent="-914400" algn="ctr">
              <a:buAutoNum type="arabicPeriod"/>
            </a:pPr>
            <a:r>
              <a:rPr lang="en-US" altLang="ko-KR" sz="4800" b="1">
                <a:solidFill>
                  <a:schemeClr val="tx1"/>
                </a:solidFill>
              </a:rPr>
              <a:t>ch_up and lane =&gt; reset_n</a:t>
            </a:r>
          </a:p>
          <a:p>
            <a:pPr marL="914400" indent="-914400" algn="ctr">
              <a:buAutoNum type="arabicPeriod"/>
            </a:pPr>
            <a:r>
              <a:rPr lang="en-US" altLang="ko-KR" sz="4800" b="1">
                <a:solidFill>
                  <a:schemeClr val="tx1"/>
                </a:solidFill>
              </a:rPr>
              <a:t>ext gt clk =&gt; dual pin</a:t>
            </a:r>
          </a:p>
          <a:p>
            <a:pPr marL="914400" indent="-914400" algn="ctr">
              <a:buAutoNum type="arabicPeriod"/>
            </a:pPr>
            <a:r>
              <a:rPr lang="en-US" altLang="ko-KR" sz="4800" b="1">
                <a:solidFill>
                  <a:schemeClr val="tx1"/>
                </a:solidFill>
              </a:rPr>
              <a:t>in clk =&gt; single pin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6372</TotalTime>
  <Words>803</Words>
  <Application>Microsoft Office PowerPoint</Application>
  <PresentationFormat>사용자 지정</PresentationFormat>
  <Paragraphs>152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216</cp:revision>
  <cp:lastPrinted>2024-01-27T04:36:18Z</cp:lastPrinted>
  <dcterms:created xsi:type="dcterms:W3CDTF">2023-10-25T14:31:37Z</dcterms:created>
  <dcterms:modified xsi:type="dcterms:W3CDTF">2024-01-30T00:24:19Z</dcterms:modified>
</cp:coreProperties>
</file>