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78" y="10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6788939" y="1585738"/>
            <a:ext cx="2244436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 for  tb_lig_test_v1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34277800" y="435998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clk_wiz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25BC13-7E51-90A4-259C-8D00D3FED21D}"/>
              </a:ext>
            </a:extLst>
          </p:cNvPr>
          <p:cNvSpPr/>
          <p:nvPr/>
        </p:nvSpPr>
        <p:spPr>
          <a:xfrm>
            <a:off x="34277800" y="589109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86C5C-5782-7F59-6D7F-9163F599EDC9}"/>
              </a:ext>
            </a:extLst>
          </p:cNvPr>
          <p:cNvSpPr/>
          <p:nvPr/>
        </p:nvSpPr>
        <p:spPr>
          <a:xfrm>
            <a:off x="34277800" y="742221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91675F-22F6-FA0F-AE41-A871CCF0995E}"/>
              </a:ext>
            </a:extLst>
          </p:cNvPr>
          <p:cNvSpPr/>
          <p:nvPr/>
        </p:nvSpPr>
        <p:spPr>
          <a:xfrm>
            <a:off x="34277800" y="895332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47162-82B4-6504-2C6D-E865CC11EF32}"/>
              </a:ext>
            </a:extLst>
          </p:cNvPr>
          <p:cNvSpPr/>
          <p:nvPr/>
        </p:nvSpPr>
        <p:spPr>
          <a:xfrm>
            <a:off x="34277800" y="10484438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util_vector_logic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32D4B2-F454-82E5-BB52-3A9B1CCEEC08}"/>
              </a:ext>
            </a:extLst>
          </p:cNvPr>
          <p:cNvSpPr/>
          <p:nvPr/>
        </p:nvSpPr>
        <p:spPr>
          <a:xfrm>
            <a:off x="34277800" y="1201555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4CC449-BB99-DBEA-A99D-91C000C40A16}"/>
              </a:ext>
            </a:extLst>
          </p:cNvPr>
          <p:cNvSpPr/>
          <p:nvPr/>
        </p:nvSpPr>
        <p:spPr>
          <a:xfrm>
            <a:off x="34277800" y="1354666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bs_sw_led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D69FE9-1193-B7A7-D393-0FAFACC19F28}"/>
              </a:ext>
            </a:extLst>
          </p:cNvPr>
          <p:cNvSpPr/>
          <p:nvPr/>
        </p:nvSpPr>
        <p:spPr>
          <a:xfrm>
            <a:off x="34277800" y="1507778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bs_gt_reset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DD2495-67E5-4A0A-E309-191B167758AE}"/>
              </a:ext>
            </a:extLst>
          </p:cNvPr>
          <p:cNvSpPr/>
          <p:nvPr/>
        </p:nvSpPr>
        <p:spPr>
          <a:xfrm>
            <a:off x="34277800" y="1660889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7E10BD-309F-35DE-BDEE-17B3A9EBEF97}"/>
              </a:ext>
            </a:extLst>
          </p:cNvPr>
          <p:cNvSpPr/>
          <p:nvPr/>
        </p:nvSpPr>
        <p:spPr>
          <a:xfrm>
            <a:off x="34277799" y="18140008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pic>
        <p:nvPicPr>
          <p:cNvPr id="22" name="그림 21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11D9E877-729D-73AC-E308-544A5270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48" y="4021862"/>
            <a:ext cx="31167073" cy="1347786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5A4C8-F5E0-D4A5-BD41-B21878CC6C2D}"/>
              </a:ext>
            </a:extLst>
          </p:cNvPr>
          <p:cNvSpPr/>
          <p:nvPr/>
        </p:nvSpPr>
        <p:spPr>
          <a:xfrm>
            <a:off x="2091748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154227-F7D2-9497-D7EE-37BEAE1E8615}"/>
              </a:ext>
            </a:extLst>
          </p:cNvPr>
          <p:cNvSpPr/>
          <p:nvPr/>
        </p:nvSpPr>
        <p:spPr>
          <a:xfrm>
            <a:off x="10203361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4CE97A-20EB-D1C7-A8FD-8162D5FBD5B4}"/>
              </a:ext>
            </a:extLst>
          </p:cNvPr>
          <p:cNvSpPr/>
          <p:nvPr/>
        </p:nvSpPr>
        <p:spPr>
          <a:xfrm>
            <a:off x="18213140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2973F3-3CD0-5F87-2E14-B1C4E0A0FA26}"/>
              </a:ext>
            </a:extLst>
          </p:cNvPr>
          <p:cNvSpPr/>
          <p:nvPr/>
        </p:nvSpPr>
        <p:spPr>
          <a:xfrm>
            <a:off x="26222919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97F21-A322-266B-76E9-479EAFFA2273}"/>
              </a:ext>
            </a:extLst>
          </p:cNvPr>
          <p:cNvSpPr/>
          <p:nvPr/>
        </p:nvSpPr>
        <p:spPr>
          <a:xfrm>
            <a:off x="34277798" y="1967112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DAA7E1-8B01-3242-1C5B-5873ABE9C345}"/>
              </a:ext>
            </a:extLst>
          </p:cNvPr>
          <p:cNvSpPr/>
          <p:nvPr/>
        </p:nvSpPr>
        <p:spPr>
          <a:xfrm>
            <a:off x="34277797" y="2529060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6037</TotalTime>
  <Words>101</Words>
  <Application>Microsoft Office PowerPoint</Application>
  <PresentationFormat>사용자 지정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201</cp:revision>
  <cp:lastPrinted>2024-01-27T04:33:34Z</cp:lastPrinted>
  <dcterms:created xsi:type="dcterms:W3CDTF">2023-10-25T14:31:37Z</dcterms:created>
  <dcterms:modified xsi:type="dcterms:W3CDTF">2024-01-27T04:34:48Z</dcterms:modified>
</cp:coreProperties>
</file>