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8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8696326" y="7349052"/>
            <a:ext cx="246500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4757876" y="7070547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1726654" y="7070547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4979766" y="707054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33650587" y="70172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5258760" y="748437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5610157" y="784695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5889151" y="826078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6225729" y="863201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P1_BUFF32K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393563" y="8008695"/>
            <a:ext cx="1267484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466295" y="8024915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4228097" y="8036902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 flipV="1">
            <a:off x="32835305" y="7983651"/>
            <a:ext cx="815282" cy="25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18588913" y="1268515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15847228" y="1268515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8598995" y="773915"/>
            <a:ext cx="2612185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(v2) for bs_p1_test_v2.pptx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2102226" y="7059881"/>
            <a:ext cx="4319331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P1_FFT_32K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0328751" y="9248199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7486819" y="6263539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17947680" y="701729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7830798" y="4541685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19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3421056" y="6165531"/>
            <a:ext cx="214052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c0+3 dir beam (7+3*4=19)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0402433" y="4775684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3913567" y="6394351"/>
            <a:ext cx="3721741" cy="64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3924089" y="6352529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4062037" y="5992178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17987756" y="13651512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1161334" y="8008695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8412115" y="2216984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F1BD5B-69DB-870C-FFBC-B506761E302D}"/>
              </a:ext>
            </a:extLst>
          </p:cNvPr>
          <p:cNvSpPr/>
          <p:nvPr/>
        </p:nvSpPr>
        <p:spPr>
          <a:xfrm>
            <a:off x="12236887" y="1271876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96D90-1AE5-B42D-44BB-55A5C5CEB93F}"/>
              </a:ext>
            </a:extLst>
          </p:cNvPr>
          <p:cNvSpPr txBox="1"/>
          <p:nvPr/>
        </p:nvSpPr>
        <p:spPr>
          <a:xfrm>
            <a:off x="17717231" y="2201915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D573A1-BD27-8458-FAEC-A53EE276FD87}"/>
              </a:ext>
            </a:extLst>
          </p:cNvPr>
          <p:cNvSpPr txBox="1"/>
          <p:nvPr/>
        </p:nvSpPr>
        <p:spPr>
          <a:xfrm>
            <a:off x="5470115" y="9548829"/>
            <a:ext cx="86350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Sum_L3/L2/L1/C0/R1/R2/R3, U/D/R/L (7+4*3=19)</a:t>
            </a:r>
            <a:endParaRPr lang="ko-KR" altLang="en-US" sz="24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B9CA5D-587E-AE5D-8041-EC9DCFB1F6EB}"/>
              </a:ext>
            </a:extLst>
          </p:cNvPr>
          <p:cNvSpPr/>
          <p:nvPr/>
        </p:nvSpPr>
        <p:spPr>
          <a:xfrm>
            <a:off x="19339709" y="705267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1773ED-8FFF-D7FD-8CA5-D432743872C2}"/>
              </a:ext>
            </a:extLst>
          </p:cNvPr>
          <p:cNvCxnSpPr>
            <a:cxnSpLocks/>
          </p:cNvCxnSpPr>
          <p:nvPr/>
        </p:nvCxnSpPr>
        <p:spPr>
          <a:xfrm>
            <a:off x="18638179" y="8074434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8C2B5E0-07D5-1C64-B4AA-C267678E4550}"/>
              </a:ext>
            </a:extLst>
          </p:cNvPr>
          <p:cNvSpPr/>
          <p:nvPr/>
        </p:nvSpPr>
        <p:spPr>
          <a:xfrm>
            <a:off x="17645830" y="6013344"/>
            <a:ext cx="2684854" cy="806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P1_LAST_CMD_RAM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67067DE-CC0B-2ACF-857F-09EA196F3EA8}"/>
              </a:ext>
            </a:extLst>
          </p:cNvPr>
          <p:cNvSpPr/>
          <p:nvPr/>
        </p:nvSpPr>
        <p:spPr>
          <a:xfrm>
            <a:off x="21093473" y="5992178"/>
            <a:ext cx="1210302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PORT(PS)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188A0F9-4C88-E13F-ADB6-DB9E98B7056B}"/>
              </a:ext>
            </a:extLst>
          </p:cNvPr>
          <p:cNvCxnSpPr>
            <a:cxnSpLocks/>
          </p:cNvCxnSpPr>
          <p:nvPr/>
        </p:nvCxnSpPr>
        <p:spPr>
          <a:xfrm>
            <a:off x="20404933" y="6478817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EE42C7-65CA-4408-764A-4B31D0F80EFF}"/>
              </a:ext>
            </a:extLst>
          </p:cNvPr>
          <p:cNvSpPr/>
          <p:nvPr/>
        </p:nvSpPr>
        <p:spPr>
          <a:xfrm>
            <a:off x="28055455" y="7042340"/>
            <a:ext cx="477985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P1_LAST_RAM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9F9FDB9-3F5B-BDB6-547F-123ACEDC707B}"/>
              </a:ext>
            </a:extLst>
          </p:cNvPr>
          <p:cNvSpPr/>
          <p:nvPr/>
        </p:nvSpPr>
        <p:spPr>
          <a:xfrm>
            <a:off x="5842000" y="4601194"/>
            <a:ext cx="5250806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P1_ATX_DATA_RAMP_GEN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8F1207C-0C33-0C91-7C11-DD8293D1D720}"/>
              </a:ext>
            </a:extLst>
          </p:cNvPr>
          <p:cNvCxnSpPr>
            <a:cxnSpLocks/>
          </p:cNvCxnSpPr>
          <p:nvPr/>
        </p:nvCxnSpPr>
        <p:spPr>
          <a:xfrm>
            <a:off x="10058459" y="5922756"/>
            <a:ext cx="0" cy="1424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6035F3A-F344-4985-158A-321214798106}"/>
              </a:ext>
            </a:extLst>
          </p:cNvPr>
          <p:cNvCxnSpPr>
            <a:cxnSpLocks/>
          </p:cNvCxnSpPr>
          <p:nvPr/>
        </p:nvCxnSpPr>
        <p:spPr>
          <a:xfrm flipV="1">
            <a:off x="26421557" y="8074434"/>
            <a:ext cx="1526730" cy="25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3D4ABB-46EE-E4E4-3039-B70F9879D7BC}"/>
              </a:ext>
            </a:extLst>
          </p:cNvPr>
          <p:cNvSpPr/>
          <p:nvPr/>
        </p:nvSpPr>
        <p:spPr>
          <a:xfrm>
            <a:off x="1413164" y="16272163"/>
            <a:ext cx="7439951" cy="8811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>
                <a:solidFill>
                  <a:schemeClr val="tx1"/>
                </a:solidFill>
              </a:rPr>
              <a:t>ch3 : im(255:224), re(223:192)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ch2 : im(191:160), re(159:128)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ch1 : im(127:96), re(95:64)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ch0 : im(63:32), re(31:0)</a:t>
            </a:r>
          </a:p>
          <a:p>
            <a:endParaRPr lang="en-US" altLang="ko-KR" sz="3200" b="1">
              <a:solidFill>
                <a:schemeClr val="tx1"/>
              </a:solidFill>
            </a:endParaRPr>
          </a:p>
          <a:p>
            <a:r>
              <a:rPr lang="en-US" altLang="ko-KR" sz="3200" b="1">
                <a:solidFill>
                  <a:schemeClr val="tx1"/>
                </a:solidFill>
              </a:rPr>
              <a:t>FWD_IMV : 4bit : “1111”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1 : Forward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0 : reverse</a:t>
            </a:r>
          </a:p>
          <a:p>
            <a:endParaRPr lang="en-US" altLang="ko-KR" sz="3200" b="1">
              <a:solidFill>
                <a:schemeClr val="tx1"/>
              </a:solidFill>
            </a:endParaRPr>
          </a:p>
          <a:p>
            <a:r>
              <a:rPr lang="en-US" altLang="ko-KR" sz="3200" b="1">
                <a:solidFill>
                  <a:schemeClr val="tx1"/>
                </a:solidFill>
              </a:rPr>
              <a:t>1 usec/106 usec/316 usec/421 usec</a:t>
            </a:r>
          </a:p>
          <a:p>
            <a:endParaRPr lang="en-US" altLang="ko-KR" sz="3200" b="1">
              <a:solidFill>
                <a:schemeClr val="tx1"/>
              </a:solidFill>
            </a:endParaRPr>
          </a:p>
          <a:p>
            <a:r>
              <a:rPr lang="en-US" altLang="ko-KR" sz="3200" b="1">
                <a:solidFill>
                  <a:schemeClr val="tx1"/>
                </a:solidFill>
              </a:rPr>
              <a:t>32K : 105 usec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fft : 210 usec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32K : 105 usec</a:t>
            </a:r>
          </a:p>
          <a:p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5" name="그림 4" descr="스크린샷, 텍스트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265B9866-6368-0810-8BA2-0952B6D0A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22" y="17519816"/>
            <a:ext cx="30581514" cy="117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5841</TotalTime>
  <Words>311</Words>
  <Application>Microsoft Office PowerPoint</Application>
  <PresentationFormat>사용자 지정</PresentationFormat>
  <Paragraphs>70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185</cp:revision>
  <cp:lastPrinted>2024-02-06T10:06:04Z</cp:lastPrinted>
  <dcterms:created xsi:type="dcterms:W3CDTF">2023-10-25T14:31:37Z</dcterms:created>
  <dcterms:modified xsi:type="dcterms:W3CDTF">2024-02-06T14:39:34Z</dcterms:modified>
</cp:coreProperties>
</file>