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50" d="100"/>
          <a:sy n="50" d="100"/>
        </p:scale>
        <p:origin x="36" y="-126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411126" y="20451708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765016" y="14367897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127799" y="15744906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(fir_compiler_0)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9288996" y="1545573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P2_BUFF4K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3897768" y="1642076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8825425" y="16422090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(v19) for </a:t>
            </a:r>
            <a:r>
              <a:rPr lang="fr-FR" altLang="ko-KR" sz="8000" b="1"/>
              <a:t>bs_dfc_simple_v19.pptx</a:t>
            </a:r>
            <a:endParaRPr lang="en-US" altLang="ko-KR" sz="80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5267266" y="21855514"/>
            <a:ext cx="370256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P2_FFT_4K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4720532" y="22811475"/>
            <a:ext cx="546734" cy="10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4533699" y="15455735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9801654" y="14540273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19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64(8) * 19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962974" y="14540273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1120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2355096" y="1485627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5082884" cy="1093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4A24B-1118-7ECD-B2C3-9F2E7DE3C1D1}"/>
              </a:ext>
            </a:extLst>
          </p:cNvPr>
          <p:cNvSpPr/>
          <p:nvPr/>
        </p:nvSpPr>
        <p:spPr>
          <a:xfrm>
            <a:off x="32255112" y="218658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31631239" y="16677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B28C7B-28A2-1EB6-1D28-FC395B1106F2}"/>
              </a:ext>
            </a:extLst>
          </p:cNvPr>
          <p:cNvSpPr/>
          <p:nvPr/>
        </p:nvSpPr>
        <p:spPr>
          <a:xfrm>
            <a:off x="1546714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40 (10) : SP_ZYNQ_CMD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: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BYTE	2	</a:t>
            </a:r>
          </a:p>
          <a:p>
            <a:endParaRPr lang="en-US" altLang="ko-KR" sz="1100" b="1">
              <a:solidFill>
                <a:schemeClr val="tx1"/>
              </a:solidFill>
            </a:endParaRPr>
          </a:p>
          <a:p>
            <a:r>
              <a:rPr lang="en-US" altLang="ko-KR" sz="1100" b="1">
                <a:solidFill>
                  <a:schemeClr val="tx1"/>
                </a:solidFill>
              </a:rPr>
              <a:t>07 : Save_L2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06 : Save_L1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05 : Save_L0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04 : Save_C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03 : Save_R0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02 : Save_R1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01 : Save_R2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00 : Save_R3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15 : Save_L3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14 : ReservedBit06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13 : ReservedBit05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12 : ReservedBit04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11,10 : TE_Data_Input	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 : </a:t>
            </a:r>
            <a:r>
              <a:rPr lang="ko-KR" altLang="en-US" sz="1100" b="1">
                <a:solidFill>
                  <a:schemeClr val="tx1"/>
                </a:solidFill>
              </a:rPr>
              <a:t>신호변환반 데이터 수신</a:t>
            </a:r>
            <a:r>
              <a:rPr lang="en-US" altLang="ko-KR" sz="1100" b="1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(CH),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2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(Beam)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09 : Ethernet_On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08 : Optic_On)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FA27C2-A249-EBA1-FD15-00F9CE577E31}"/>
              </a:ext>
            </a:extLst>
          </p:cNvPr>
          <p:cNvSpPr/>
          <p:nvPr/>
        </p:nvSpPr>
        <p:spPr>
          <a:xfrm>
            <a:off x="4890348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100" b="1">
                <a:solidFill>
                  <a:schemeClr val="tx1"/>
                </a:solidFill>
              </a:rPr>
              <a:t>36 : Sum_L3/L2/L1/C0/R1/R2/R3/RVD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44 : L3_U/D/R/L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48 : L2_U/D/R/L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52 : L1_U/D/R/L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56 : C0_U/D/R/L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60 : R1_U/D/R/L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64 : R2_U/D/R/L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68 : R3_U/D/R/L	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72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73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74 : EOP(0xx8181), SUM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573A1-BD27-8458-FAEC-A53EE276FD87}"/>
              </a:ext>
            </a:extLst>
          </p:cNvPr>
          <p:cNvSpPr txBox="1"/>
          <p:nvPr/>
        </p:nvSpPr>
        <p:spPr>
          <a:xfrm>
            <a:off x="8205300" y="19320310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B9CA5D-587E-AE5D-8041-EC9DCFB1F6EB}"/>
              </a:ext>
            </a:extLst>
          </p:cNvPr>
          <p:cNvSpPr/>
          <p:nvPr/>
        </p:nvSpPr>
        <p:spPr>
          <a:xfrm>
            <a:off x="21771182" y="154485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21069652" y="16470288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C2B5E0-07D5-1C64-B4AA-C267678E4550}"/>
              </a:ext>
            </a:extLst>
          </p:cNvPr>
          <p:cNvSpPr/>
          <p:nvPr/>
        </p:nvSpPr>
        <p:spPr>
          <a:xfrm>
            <a:off x="20084714" y="14458544"/>
            <a:ext cx="1865517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P1_SAVE_RAM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7067DE-CC0B-2ACF-857F-09EA196F3EA8}"/>
              </a:ext>
            </a:extLst>
          </p:cNvPr>
          <p:cNvSpPr/>
          <p:nvPr/>
        </p:nvSpPr>
        <p:spPr>
          <a:xfrm>
            <a:off x="22585630" y="14458544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88A0F9-4C88-E13F-ADB6-DB9E98B7056B}"/>
              </a:ext>
            </a:extLst>
          </p:cNvPr>
          <p:cNvCxnSpPr>
            <a:cxnSpLocks/>
          </p:cNvCxnSpPr>
          <p:nvPr/>
        </p:nvCxnSpPr>
        <p:spPr>
          <a:xfrm>
            <a:off x="21946851" y="1485355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2F0E4E-00C8-133B-0A02-9DA38CAD303C}"/>
              </a:ext>
            </a:extLst>
          </p:cNvPr>
          <p:cNvSpPr/>
          <p:nvPr/>
        </p:nvSpPr>
        <p:spPr>
          <a:xfrm>
            <a:off x="15893962" y="20799737"/>
            <a:ext cx="1865517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P2_SAVE_RAM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340478-BB37-7EE9-94EF-4397E65F8733}"/>
              </a:ext>
            </a:extLst>
          </p:cNvPr>
          <p:cNvSpPr/>
          <p:nvPr/>
        </p:nvSpPr>
        <p:spPr>
          <a:xfrm>
            <a:off x="18392161" y="20799737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F3B089F-CC86-6535-1988-705BC6A6F0DD}"/>
              </a:ext>
            </a:extLst>
          </p:cNvPr>
          <p:cNvCxnSpPr>
            <a:cxnSpLocks/>
          </p:cNvCxnSpPr>
          <p:nvPr/>
        </p:nvCxnSpPr>
        <p:spPr>
          <a:xfrm>
            <a:off x="17759479" y="21266196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13F51B2-EA23-AD1B-0E2F-C4BE57C8BACC}"/>
              </a:ext>
            </a:extLst>
          </p:cNvPr>
          <p:cNvSpPr/>
          <p:nvPr/>
        </p:nvSpPr>
        <p:spPr>
          <a:xfrm>
            <a:off x="22572920" y="2188645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7AD7D9A-8546-089B-B63B-BB13EC2E2D5E}"/>
              </a:ext>
            </a:extLst>
          </p:cNvPr>
          <p:cNvCxnSpPr>
            <a:cxnSpLocks/>
          </p:cNvCxnSpPr>
          <p:nvPr/>
        </p:nvCxnSpPr>
        <p:spPr>
          <a:xfrm>
            <a:off x="21683512" y="22820547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F73A388-F304-11D8-6468-CD33F7726DE6}"/>
              </a:ext>
            </a:extLst>
          </p:cNvPr>
          <p:cNvSpPr txBox="1"/>
          <p:nvPr/>
        </p:nvSpPr>
        <p:spPr>
          <a:xfrm>
            <a:off x="22728925" y="20814033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5619</TotalTime>
  <Words>1095</Words>
  <Application>Microsoft Office PowerPoint</Application>
  <PresentationFormat>사용자 지정</PresentationFormat>
  <Paragraphs>278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181</cp:revision>
  <cp:lastPrinted>2024-01-13T00:22:13Z</cp:lastPrinted>
  <dcterms:created xsi:type="dcterms:W3CDTF">2023-10-25T14:31:37Z</dcterms:created>
  <dcterms:modified xsi:type="dcterms:W3CDTF">2024-02-02T04:28:21Z</dcterms:modified>
</cp:coreProperties>
</file>