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8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09" userDrawn="1">
          <p15:clr>
            <a:srgbClr val="A4A3A4"/>
          </p15:clr>
        </p15:guide>
        <p15:guide id="2" pos="3276" userDrawn="1">
          <p15:clr>
            <a:srgbClr val="A4A3A4"/>
          </p15:clr>
        </p15:guide>
        <p15:guide id="3" orient="horz" pos="1598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orient="horz" pos="15001" userDrawn="1">
          <p15:clr>
            <a:srgbClr val="A4A3A4"/>
          </p15:clr>
        </p15:guide>
        <p15:guide id="6" orient="horz" pos="7268" userDrawn="1">
          <p15:clr>
            <a:srgbClr val="A4A3A4"/>
          </p15:clr>
        </p15:guide>
        <p15:guide id="7" orient="horz" pos="5000" userDrawn="1">
          <p15:clr>
            <a:srgbClr val="A4A3A4"/>
          </p15:clr>
        </p15:guide>
        <p15:guide id="8" orient="horz" pos="10669" userDrawn="1">
          <p15:clr>
            <a:srgbClr val="A4A3A4"/>
          </p15:clr>
        </p15:guide>
        <p15:guide id="9" orient="horz" pos="8538" userDrawn="1">
          <p15:clr>
            <a:srgbClr val="A4A3A4"/>
          </p15:clr>
        </p15:guide>
        <p15:guide id="10" pos="4387" userDrawn="1">
          <p15:clr>
            <a:srgbClr val="A4A3A4"/>
          </p15:clr>
        </p15:guide>
        <p15:guide id="11" pos="8129" userDrawn="1">
          <p15:clr>
            <a:srgbClr val="A4A3A4"/>
          </p15:clr>
        </p15:guide>
        <p15:guide id="12" pos="12325" userDrawn="1">
          <p15:clr>
            <a:srgbClr val="A4A3A4"/>
          </p15:clr>
        </p15:guide>
        <p15:guide id="13" pos="15205" userDrawn="1">
          <p15:clr>
            <a:srgbClr val="A4A3A4"/>
          </p15:clr>
        </p15:guide>
        <p15:guide id="14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3898" autoAdjust="0"/>
  </p:normalViewPr>
  <p:slideViewPr>
    <p:cSldViewPr snapToGrid="0">
      <p:cViewPr varScale="1">
        <p:scale>
          <a:sx n="31" d="100"/>
          <a:sy n="31" d="100"/>
        </p:scale>
        <p:origin x="1252" y="80"/>
      </p:cViewPr>
      <p:guideLst>
        <p:guide pos="1009"/>
        <p:guide pos="3276"/>
        <p:guide orient="horz" pos="1598"/>
        <p:guide orient="horz" pos="3866"/>
        <p:guide orient="horz" pos="15001"/>
        <p:guide orient="horz" pos="7268"/>
        <p:guide orient="horz" pos="5000"/>
        <p:guide orient="horz" pos="10669"/>
        <p:guide orient="horz" pos="8538"/>
        <p:guide pos="4387"/>
        <p:guide pos="8129"/>
        <p:guide pos="12325"/>
        <p:guide pos="15205"/>
        <p:guide pos="1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2DCBC-493B-4D56-883B-58BE548884A3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D93F3-D9C5-48EC-AB04-91A06BF9A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18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D93F3-D9C5-48EC-AB04-91A06BF9AA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3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8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AD83-7645-4053-9239-1088838810B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6710" rtl="0" eaLnBrk="1" latinLnBrk="1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1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976342-79E6-2E91-0C54-9A88BBFFB5A4}"/>
              </a:ext>
            </a:extLst>
          </p:cNvPr>
          <p:cNvSpPr txBox="1"/>
          <p:nvPr/>
        </p:nvSpPr>
        <p:spPr>
          <a:xfrm rot="10800000" flipH="1" flipV="1">
            <a:off x="8598995" y="773915"/>
            <a:ext cx="26121856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/>
              <a:t>Simple Data Flow Chart (v1) for bs_fft_test_v1.pptx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3C17E94-FF5A-0C0D-85E1-8A5F99F053EB}"/>
              </a:ext>
            </a:extLst>
          </p:cNvPr>
          <p:cNvSpPr txBox="1"/>
          <p:nvPr/>
        </p:nvSpPr>
        <p:spPr>
          <a:xfrm rot="10800000" flipH="1" flipV="1">
            <a:off x="34914607" y="1271771"/>
            <a:ext cx="6706184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(XCZU15EG-ffvb1156-2-i)</a:t>
            </a:r>
          </a:p>
          <a:p>
            <a:pPr algn="ctr"/>
            <a:r>
              <a:rPr lang="en-US" altLang="ko-KR" sz="4000" b="1"/>
              <a:t>(XCZU6CG-ffvb1156-2-i)</a:t>
            </a:r>
            <a:endParaRPr lang="ko-KR" altLang="en-US" sz="40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5FA8B-CC56-9638-D7D0-45CF56C4E166}"/>
              </a:ext>
            </a:extLst>
          </p:cNvPr>
          <p:cNvSpPr txBox="1"/>
          <p:nvPr/>
        </p:nvSpPr>
        <p:spPr>
          <a:xfrm>
            <a:off x="8412115" y="2216984"/>
            <a:ext cx="927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highlight>
                  <a:srgbClr val="00FFFF"/>
                </a:highlight>
              </a:rPr>
              <a:t>0,1,2,3,,35,36(S_L3),...,73,74(end) : 300 bytes</a:t>
            </a:r>
            <a:endParaRPr lang="ko-KR" altLang="en-US" sz="2800" b="1">
              <a:highlight>
                <a:srgbClr val="00FFFF"/>
              </a:highlight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496D90-1AE5-B42D-44BB-55A5C5CEB93F}"/>
              </a:ext>
            </a:extLst>
          </p:cNvPr>
          <p:cNvSpPr txBox="1"/>
          <p:nvPr/>
        </p:nvSpPr>
        <p:spPr>
          <a:xfrm>
            <a:off x="17717231" y="2201915"/>
            <a:ext cx="927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highlight>
                  <a:srgbClr val="00FFFF"/>
                </a:highlight>
              </a:rPr>
              <a:t>0,1,2,3,,35,36(ch1),,72(ch37),73,74(end) : 300 bytes</a:t>
            </a:r>
            <a:endParaRPr lang="ko-KR" altLang="en-US" sz="2800" b="1">
              <a:highlight>
                <a:srgbClr val="00FFFF"/>
              </a:highlight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91773ED-8FFF-D7FD-8CA5-D432743872C2}"/>
              </a:ext>
            </a:extLst>
          </p:cNvPr>
          <p:cNvCxnSpPr>
            <a:cxnSpLocks/>
          </p:cNvCxnSpPr>
          <p:nvPr/>
        </p:nvCxnSpPr>
        <p:spPr>
          <a:xfrm>
            <a:off x="9527599" y="7355714"/>
            <a:ext cx="635931" cy="1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3ED739-23B5-1115-21DC-B821B8EC7258}"/>
              </a:ext>
            </a:extLst>
          </p:cNvPr>
          <p:cNvSpPr/>
          <p:nvPr/>
        </p:nvSpPr>
        <p:spPr>
          <a:xfrm>
            <a:off x="22860421" y="7757492"/>
            <a:ext cx="4609692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P1_FFT_32K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9E1DB1F-5686-8D6E-D999-83E43349DC6A}"/>
              </a:ext>
            </a:extLst>
          </p:cNvPr>
          <p:cNvSpPr/>
          <p:nvPr/>
        </p:nvSpPr>
        <p:spPr>
          <a:xfrm>
            <a:off x="29368707" y="7772338"/>
            <a:ext cx="3986111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P1_AXIS_BUFF32K</a:t>
            </a:r>
          </a:p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(32K)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35FC621-89A1-7F10-8108-C5BDF8AF5A25}"/>
              </a:ext>
            </a:extLst>
          </p:cNvPr>
          <p:cNvSpPr/>
          <p:nvPr/>
        </p:nvSpPr>
        <p:spPr>
          <a:xfrm>
            <a:off x="18717153" y="7772338"/>
            <a:ext cx="2854374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P1_ATX_EXT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E52E2CE-9E2D-745E-B8F0-77A39E1E6D09}"/>
              </a:ext>
            </a:extLst>
          </p:cNvPr>
          <p:cNvSpPr/>
          <p:nvPr/>
        </p:nvSpPr>
        <p:spPr>
          <a:xfrm>
            <a:off x="8952155" y="7757493"/>
            <a:ext cx="3672990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P1_GEN_32K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ADBD49E3-EE9C-9453-B250-99A28975726A}"/>
              </a:ext>
            </a:extLst>
          </p:cNvPr>
          <p:cNvSpPr/>
          <p:nvPr/>
        </p:nvSpPr>
        <p:spPr>
          <a:xfrm>
            <a:off x="13442148" y="7772338"/>
            <a:ext cx="3986111" cy="19327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P1_AXIS_BUFF32K</a:t>
            </a:r>
          </a:p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(32K)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EF039A1-D55B-6843-B66D-D571544B51D0}"/>
              </a:ext>
            </a:extLst>
          </p:cNvPr>
          <p:cNvSpPr txBox="1"/>
          <p:nvPr/>
        </p:nvSpPr>
        <p:spPr>
          <a:xfrm>
            <a:off x="10479088" y="6844312"/>
            <a:ext cx="1140979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32K</a:t>
            </a:r>
          </a:p>
          <a:p>
            <a:pPr algn="ctr"/>
            <a:r>
              <a:rPr lang="en-US" altLang="ko-KR" sz="2400" b="1"/>
              <a:t>1m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44452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5623</TotalTime>
  <Words>89</Words>
  <Application>Microsoft Office PowerPoint</Application>
  <PresentationFormat>사용자 지정</PresentationFormat>
  <Paragraphs>15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유</dc:creator>
  <cp:lastModifiedBy>승현 유</cp:lastModifiedBy>
  <cp:revision>182</cp:revision>
  <cp:lastPrinted>2024-01-13T00:22:13Z</cp:lastPrinted>
  <dcterms:created xsi:type="dcterms:W3CDTF">2023-10-25T14:31:37Z</dcterms:created>
  <dcterms:modified xsi:type="dcterms:W3CDTF">2024-02-06T01:51:42Z</dcterms:modified>
</cp:coreProperties>
</file>