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>
        <p:scale>
          <a:sx n="50" d="100"/>
          <a:sy n="50" d="100"/>
        </p:scale>
        <p:origin x="-1268" y="-840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508E23A-B48E-3FB4-E0F7-125DC83DAED5}"/>
              </a:ext>
            </a:extLst>
          </p:cNvPr>
          <p:cNvSpPr/>
          <p:nvPr/>
        </p:nvSpPr>
        <p:spPr>
          <a:xfrm>
            <a:off x="8696326" y="7349052"/>
            <a:ext cx="246500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D85D39-2E4F-DCE3-03A1-A6CA2C111D34}"/>
              </a:ext>
            </a:extLst>
          </p:cNvPr>
          <p:cNvSpPr/>
          <p:nvPr/>
        </p:nvSpPr>
        <p:spPr>
          <a:xfrm>
            <a:off x="4757876" y="7070547"/>
            <a:ext cx="263568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C89279-44C9-CBB8-B3CC-BA4EFFA4C5F4}"/>
              </a:ext>
            </a:extLst>
          </p:cNvPr>
          <p:cNvSpPr/>
          <p:nvPr/>
        </p:nvSpPr>
        <p:spPr>
          <a:xfrm>
            <a:off x="11726654" y="7070547"/>
            <a:ext cx="250144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P1_MAIN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E04634-C800-1C05-A5FF-E06739C44337}"/>
              </a:ext>
            </a:extLst>
          </p:cNvPr>
          <p:cNvSpPr/>
          <p:nvPr/>
        </p:nvSpPr>
        <p:spPr>
          <a:xfrm>
            <a:off x="14979766" y="707054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DBC0BFF-6474-EB4F-F1CD-E7512BA8A0F7}"/>
              </a:ext>
            </a:extLst>
          </p:cNvPr>
          <p:cNvSpPr/>
          <p:nvPr/>
        </p:nvSpPr>
        <p:spPr>
          <a:xfrm>
            <a:off x="33650587" y="701729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7E4043-62BE-51E1-B9EC-7DC84ED233A0}"/>
              </a:ext>
            </a:extLst>
          </p:cNvPr>
          <p:cNvSpPr/>
          <p:nvPr/>
        </p:nvSpPr>
        <p:spPr>
          <a:xfrm>
            <a:off x="15258760" y="748437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CC3AE02-0FB2-4C63-611B-AB5AF53287B4}"/>
              </a:ext>
            </a:extLst>
          </p:cNvPr>
          <p:cNvSpPr/>
          <p:nvPr/>
        </p:nvSpPr>
        <p:spPr>
          <a:xfrm>
            <a:off x="15610157" y="7846953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92754E3-4783-B1BC-6EB6-45134A6A17CD}"/>
              </a:ext>
            </a:extLst>
          </p:cNvPr>
          <p:cNvSpPr/>
          <p:nvPr/>
        </p:nvSpPr>
        <p:spPr>
          <a:xfrm>
            <a:off x="15889151" y="826078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5DF7E6-12FC-E81D-A407-417B7C92F724}"/>
              </a:ext>
            </a:extLst>
          </p:cNvPr>
          <p:cNvSpPr/>
          <p:nvPr/>
        </p:nvSpPr>
        <p:spPr>
          <a:xfrm>
            <a:off x="16225729" y="863201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P1_BUFF32K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(32K)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63684B4-04E4-4E0E-8D4C-AFFE5932F102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7393563" y="8008695"/>
            <a:ext cx="1267484" cy="28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551CEA2-D52E-0F2A-EDAB-1D84BAB5519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1466295" y="8024915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509C92C-E213-6F78-E718-A6C22E988664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14228097" y="8036902"/>
            <a:ext cx="7516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9DC491E9-7C9A-FFE9-ECBB-8A3348AD6F00}"/>
              </a:ext>
            </a:extLst>
          </p:cNvPr>
          <p:cNvCxnSpPr>
            <a:cxnSpLocks/>
            <a:stCxn id="23" idx="3"/>
            <a:endCxn id="77" idx="1"/>
          </p:cNvCxnSpPr>
          <p:nvPr/>
        </p:nvCxnSpPr>
        <p:spPr>
          <a:xfrm flipV="1">
            <a:off x="32835305" y="7983651"/>
            <a:ext cx="815282" cy="25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A74AAFE8-1941-AB17-7445-C6E0CC2DB0C9}"/>
              </a:ext>
            </a:extLst>
          </p:cNvPr>
          <p:cNvSpPr/>
          <p:nvPr/>
        </p:nvSpPr>
        <p:spPr>
          <a:xfrm>
            <a:off x="18588913" y="12685158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8AA47F6-9534-514E-F2B7-06E0F904D24E}"/>
              </a:ext>
            </a:extLst>
          </p:cNvPr>
          <p:cNvSpPr/>
          <p:nvPr/>
        </p:nvSpPr>
        <p:spPr>
          <a:xfrm>
            <a:off x="15847228" y="1268515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8598995" y="773915"/>
            <a:ext cx="26121856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(v1) for bs_p1_test_v1.pptx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817D87-2620-7C10-67D5-E7B67E40CF58}"/>
              </a:ext>
            </a:extLst>
          </p:cNvPr>
          <p:cNvSpPr/>
          <p:nvPr/>
        </p:nvSpPr>
        <p:spPr>
          <a:xfrm>
            <a:off x="22102226" y="7059881"/>
            <a:ext cx="4319331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P1_FFT_32K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0EC625-0ECE-59B2-B043-D1B66CFF8C8F}"/>
              </a:ext>
            </a:extLst>
          </p:cNvPr>
          <p:cNvSpPr/>
          <p:nvPr/>
        </p:nvSpPr>
        <p:spPr>
          <a:xfrm>
            <a:off x="20328751" y="9248199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298D085-A206-C1C7-1AAE-675DAA42440E}"/>
              </a:ext>
            </a:extLst>
          </p:cNvPr>
          <p:cNvSpPr txBox="1"/>
          <p:nvPr/>
        </p:nvSpPr>
        <p:spPr>
          <a:xfrm>
            <a:off x="7486819" y="6263539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4914607" y="1271771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C0D7BC-0A9F-05A8-D041-37DD68D3E956}"/>
              </a:ext>
            </a:extLst>
          </p:cNvPr>
          <p:cNvSpPr txBox="1"/>
          <p:nvPr/>
        </p:nvSpPr>
        <p:spPr>
          <a:xfrm>
            <a:off x="17947680" y="7017296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32K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46DA3-99A2-020F-F5B3-FCD18C1FAA74}"/>
              </a:ext>
            </a:extLst>
          </p:cNvPr>
          <p:cNvSpPr txBox="1"/>
          <p:nvPr/>
        </p:nvSpPr>
        <p:spPr>
          <a:xfrm>
            <a:off x="27830798" y="4541685"/>
            <a:ext cx="233450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16K * 64 * 19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73F44-74D4-AB84-6C7B-2C2E7A7C77C4}"/>
              </a:ext>
            </a:extLst>
          </p:cNvPr>
          <p:cNvSpPr txBox="1"/>
          <p:nvPr/>
        </p:nvSpPr>
        <p:spPr>
          <a:xfrm>
            <a:off x="23421056" y="6165531"/>
            <a:ext cx="214052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c0+3 dir beam (7+3*4=19)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0C561E-9504-F976-D103-4864BA55BEA2}"/>
              </a:ext>
            </a:extLst>
          </p:cNvPr>
          <p:cNvSpPr txBox="1"/>
          <p:nvPr/>
        </p:nvSpPr>
        <p:spPr>
          <a:xfrm>
            <a:off x="30402433" y="4775684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1920 MBPS</a:t>
            </a:r>
            <a:endParaRPr lang="ko-KR" altLang="en-US" sz="2400" b="1"/>
          </a:p>
        </p:txBody>
      </p:sp>
      <p:cxnSp>
        <p:nvCxnSpPr>
          <p:cNvPr id="246" name="직선 화살표 연결선 109">
            <a:extLst>
              <a:ext uri="{FF2B5EF4-FFF2-40B4-BE49-F238E27FC236}">
                <a16:creationId xmlns:a16="http://schemas.microsoft.com/office/drawing/2014/main" id="{743F7000-2603-13C5-7A45-E342B77F534A}"/>
              </a:ext>
            </a:extLst>
          </p:cNvPr>
          <p:cNvCxnSpPr>
            <a:cxnSpLocks/>
          </p:cNvCxnSpPr>
          <p:nvPr/>
        </p:nvCxnSpPr>
        <p:spPr>
          <a:xfrm>
            <a:off x="13913567" y="6394351"/>
            <a:ext cx="3721741" cy="642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0DC8DC0C-2536-407F-52B0-0D01F1E8CF53}"/>
              </a:ext>
            </a:extLst>
          </p:cNvPr>
          <p:cNvCxnSpPr>
            <a:cxnSpLocks/>
          </p:cNvCxnSpPr>
          <p:nvPr/>
        </p:nvCxnSpPr>
        <p:spPr>
          <a:xfrm flipV="1">
            <a:off x="13924089" y="6352529"/>
            <a:ext cx="0" cy="700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68B22DCA-FC23-BFA5-914A-19B2FFB15284}"/>
              </a:ext>
            </a:extLst>
          </p:cNvPr>
          <p:cNvSpPr txBox="1"/>
          <p:nvPr/>
        </p:nvSpPr>
        <p:spPr>
          <a:xfrm>
            <a:off x="14062037" y="5992178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1C05E5C-FB09-34DE-C222-D70CAE7DF5AB}"/>
              </a:ext>
            </a:extLst>
          </p:cNvPr>
          <p:cNvCxnSpPr>
            <a:cxnSpLocks/>
            <a:stCxn id="265" idx="3"/>
            <a:endCxn id="253" idx="1"/>
          </p:cNvCxnSpPr>
          <p:nvPr/>
        </p:nvCxnSpPr>
        <p:spPr>
          <a:xfrm>
            <a:off x="17987756" y="13651512"/>
            <a:ext cx="60115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D1CA7D5D-BD3F-3CAA-E163-E78B836FDE81}"/>
              </a:ext>
            </a:extLst>
          </p:cNvPr>
          <p:cNvCxnSpPr>
            <a:cxnSpLocks/>
          </p:cNvCxnSpPr>
          <p:nvPr/>
        </p:nvCxnSpPr>
        <p:spPr>
          <a:xfrm flipV="1">
            <a:off x="11161334" y="8008695"/>
            <a:ext cx="492597" cy="2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55FA8B-CC56-9638-D7D0-45CF56C4E166}"/>
              </a:ext>
            </a:extLst>
          </p:cNvPr>
          <p:cNvSpPr txBox="1"/>
          <p:nvPr/>
        </p:nvSpPr>
        <p:spPr>
          <a:xfrm>
            <a:off x="8412115" y="2216984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0,1,2,3,,35,36(S_L3),...,73,74(end)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CF1BD5B-69DB-870C-FFBC-B506761E302D}"/>
              </a:ext>
            </a:extLst>
          </p:cNvPr>
          <p:cNvSpPr/>
          <p:nvPr/>
        </p:nvSpPr>
        <p:spPr>
          <a:xfrm>
            <a:off x="12236887" y="12718766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CLK1(X1Y12:0)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496D90-1AE5-B42D-44BB-55A5C5CEB93F}"/>
              </a:ext>
            </a:extLst>
          </p:cNvPr>
          <p:cNvSpPr txBox="1"/>
          <p:nvPr/>
        </p:nvSpPr>
        <p:spPr>
          <a:xfrm>
            <a:off x="17717231" y="2201915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4D573A1-BD27-8458-FAEC-A53EE276FD87}"/>
              </a:ext>
            </a:extLst>
          </p:cNvPr>
          <p:cNvSpPr txBox="1"/>
          <p:nvPr/>
        </p:nvSpPr>
        <p:spPr>
          <a:xfrm>
            <a:off x="5470115" y="9548829"/>
            <a:ext cx="86350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Sum_L3/L2/L1/C0/R1/R2/R3, U/D/R/L (7+4*3=19)</a:t>
            </a:r>
            <a:endParaRPr lang="ko-KR" altLang="en-US" sz="2400" b="1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5B9CA5D-587E-AE5D-8041-EC9DCFB1F6EB}"/>
              </a:ext>
            </a:extLst>
          </p:cNvPr>
          <p:cNvSpPr/>
          <p:nvPr/>
        </p:nvSpPr>
        <p:spPr>
          <a:xfrm>
            <a:off x="19339709" y="705267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91773ED-8FFF-D7FD-8CA5-D432743872C2}"/>
              </a:ext>
            </a:extLst>
          </p:cNvPr>
          <p:cNvCxnSpPr>
            <a:cxnSpLocks/>
          </p:cNvCxnSpPr>
          <p:nvPr/>
        </p:nvCxnSpPr>
        <p:spPr>
          <a:xfrm>
            <a:off x="18638179" y="8074434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8C2B5E0-07D5-1C64-B4AA-C267678E4550}"/>
              </a:ext>
            </a:extLst>
          </p:cNvPr>
          <p:cNvSpPr/>
          <p:nvPr/>
        </p:nvSpPr>
        <p:spPr>
          <a:xfrm>
            <a:off x="17645830" y="6013344"/>
            <a:ext cx="2684854" cy="806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P1_LAST_CMD_RAM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67067DE-CC0B-2ACF-857F-09EA196F3EA8}"/>
              </a:ext>
            </a:extLst>
          </p:cNvPr>
          <p:cNvSpPr/>
          <p:nvPr/>
        </p:nvSpPr>
        <p:spPr>
          <a:xfrm>
            <a:off x="21093473" y="5992178"/>
            <a:ext cx="1210302" cy="784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PORT(PS)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188A0F9-4C88-E13F-ADB6-DB9E98B7056B}"/>
              </a:ext>
            </a:extLst>
          </p:cNvPr>
          <p:cNvCxnSpPr>
            <a:cxnSpLocks/>
          </p:cNvCxnSpPr>
          <p:nvPr/>
        </p:nvCxnSpPr>
        <p:spPr>
          <a:xfrm>
            <a:off x="20404933" y="6478817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EE42C7-65CA-4408-764A-4B31D0F80EFF}"/>
              </a:ext>
            </a:extLst>
          </p:cNvPr>
          <p:cNvSpPr/>
          <p:nvPr/>
        </p:nvSpPr>
        <p:spPr>
          <a:xfrm>
            <a:off x="28055455" y="7042340"/>
            <a:ext cx="477985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P1_LAST_RAM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9F9FDB9-3F5B-BDB6-547F-123ACEDC707B}"/>
              </a:ext>
            </a:extLst>
          </p:cNvPr>
          <p:cNvSpPr/>
          <p:nvPr/>
        </p:nvSpPr>
        <p:spPr>
          <a:xfrm>
            <a:off x="5842000" y="4601194"/>
            <a:ext cx="5250806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P1_ATX_DATA_RAMP_GEN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8F1207C-0C33-0C91-7C11-DD8293D1D720}"/>
              </a:ext>
            </a:extLst>
          </p:cNvPr>
          <p:cNvCxnSpPr>
            <a:cxnSpLocks/>
          </p:cNvCxnSpPr>
          <p:nvPr/>
        </p:nvCxnSpPr>
        <p:spPr>
          <a:xfrm>
            <a:off x="10058459" y="5922756"/>
            <a:ext cx="0" cy="1424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6035F3A-F344-4985-158A-321214798106}"/>
              </a:ext>
            </a:extLst>
          </p:cNvPr>
          <p:cNvCxnSpPr>
            <a:cxnSpLocks/>
          </p:cNvCxnSpPr>
          <p:nvPr/>
        </p:nvCxnSpPr>
        <p:spPr>
          <a:xfrm flipV="1">
            <a:off x="26421557" y="8074434"/>
            <a:ext cx="1526730" cy="25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5835</TotalTime>
  <Words>233</Words>
  <Application>Microsoft Office PowerPoint</Application>
  <PresentationFormat>사용자 지정</PresentationFormat>
  <Paragraphs>56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183</cp:revision>
  <cp:lastPrinted>2024-02-06T10:06:04Z</cp:lastPrinted>
  <dcterms:created xsi:type="dcterms:W3CDTF">2023-10-25T14:31:37Z</dcterms:created>
  <dcterms:modified xsi:type="dcterms:W3CDTF">2024-02-06T10:06:06Z</dcterms:modified>
</cp:coreProperties>
</file>