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7" r:id="rId3"/>
    <p:sldId id="268" r:id="rId4"/>
    <p:sldId id="269" r:id="rId5"/>
    <p:sldId id="271" r:id="rId6"/>
    <p:sldId id="272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>
                <a:solidFill>
                  <a:srgbClr val="FF7876"/>
                </a:solidFill>
              </a:rPr>
              <a:t>데이터 베이스</a:t>
            </a:r>
            <a:endParaRPr lang="en-US" altLang="ko-KR" sz="4800" b="1" i="1" kern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>
                <a:solidFill>
                  <a:srgbClr val="FF7876"/>
                </a:solidFill>
              </a:rPr>
              <a:t>Data</a:t>
            </a:r>
            <a:r>
              <a:rPr lang="ko-KR" altLang="en-US" sz="1200" b="1" i="1" kern="0">
                <a:solidFill>
                  <a:srgbClr val="FF7876"/>
                </a:solidFill>
              </a:rPr>
              <a:t> </a:t>
            </a:r>
            <a:r>
              <a:rPr lang="en-US" altLang="ko-KR" sz="1200" b="1" i="1" kern="0">
                <a:solidFill>
                  <a:srgbClr val="FF7876"/>
                </a:solidFill>
              </a:rPr>
              <a:t>Base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텀 프로젝트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– E_R </a:t>
            </a: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다이어그램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서점 </a:t>
            </a:r>
            <a:r>
              <a:rPr lang="en-US" altLang="ko-KR" sz="1100" i="1">
                <a:solidFill>
                  <a:srgbClr val="FF7876"/>
                </a:solidFill>
              </a:rPr>
              <a:t>E-R </a:t>
            </a:r>
            <a:r>
              <a:rPr lang="ko-KR" altLang="en-US" sz="1100" i="1">
                <a:solidFill>
                  <a:srgbClr val="FF7876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회원 다이어그램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86F2B-7542-48ED-B2AA-293BF9B4AB11}"/>
              </a:ext>
            </a:extLst>
          </p:cNvPr>
          <p:cNvSpPr/>
          <p:nvPr/>
        </p:nvSpPr>
        <p:spPr>
          <a:xfrm>
            <a:off x="5127654" y="1816124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A283F-AF1C-41A4-8628-137A0C98449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2430229" y="2216235"/>
            <a:ext cx="3240732" cy="98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53B7CC-3800-410E-B2CE-EA187BED9140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3953419" y="2216235"/>
            <a:ext cx="1717542" cy="983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5CBF27A-812D-4803-A630-2B063445212C}"/>
              </a:ext>
            </a:extLst>
          </p:cNvPr>
          <p:cNvSpPr/>
          <p:nvPr/>
        </p:nvSpPr>
        <p:spPr>
          <a:xfrm>
            <a:off x="3363915" y="3199843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BF6D7-6428-4B58-98FA-7DA0AFFAB6C7}"/>
              </a:ext>
            </a:extLst>
          </p:cNvPr>
          <p:cNvSpPr/>
          <p:nvPr/>
        </p:nvSpPr>
        <p:spPr>
          <a:xfrm>
            <a:off x="4797326" y="3199843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C0EC6C1-CCBC-4760-A359-C516F2F4D7C6}"/>
              </a:ext>
            </a:extLst>
          </p:cNvPr>
          <p:cNvSpPr/>
          <p:nvPr/>
        </p:nvSpPr>
        <p:spPr>
          <a:xfrm>
            <a:off x="1849864" y="320577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D152FF-6682-4982-9E61-8BC76CB0618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 flipH="1">
            <a:off x="5377691" y="2216235"/>
            <a:ext cx="293270" cy="983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52D9AD-99FB-44F6-9B06-538B06373509}"/>
              </a:ext>
            </a:extLst>
          </p:cNvPr>
          <p:cNvCxnSpPr>
            <a:cxnSpLocks/>
            <a:stCxn id="2" idx="2"/>
            <a:endCxn id="91" idx="0"/>
          </p:cNvCxnSpPr>
          <p:nvPr/>
        </p:nvCxnSpPr>
        <p:spPr>
          <a:xfrm>
            <a:off x="5670961" y="2216235"/>
            <a:ext cx="1424255" cy="1014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16293C2E-2DD2-4A13-94AE-EB08B6B36723}"/>
              </a:ext>
            </a:extLst>
          </p:cNvPr>
          <p:cNvSpPr/>
          <p:nvPr/>
        </p:nvSpPr>
        <p:spPr>
          <a:xfrm>
            <a:off x="5221642" y="543274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카드종류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823D4DC7-829F-4911-92BD-4C4C0B263AA4}"/>
              </a:ext>
            </a:extLst>
          </p:cNvPr>
          <p:cNvCxnSpPr>
            <a:cxnSpLocks/>
            <a:stCxn id="91" idx="4"/>
            <a:endCxn id="82" idx="0"/>
          </p:cNvCxnSpPr>
          <p:nvPr/>
        </p:nvCxnSpPr>
        <p:spPr>
          <a:xfrm flipH="1">
            <a:off x="5802007" y="3795779"/>
            <a:ext cx="1293209" cy="163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타원 90">
            <a:extLst>
              <a:ext uri="{FF2B5EF4-FFF2-40B4-BE49-F238E27FC236}">
                <a16:creationId xmlns:a16="http://schemas.microsoft.com/office/drawing/2014/main" id="{C3385BF1-4DF2-4CB4-B9FA-7D5722B1A683}"/>
              </a:ext>
            </a:extLst>
          </p:cNvPr>
          <p:cNvSpPr/>
          <p:nvPr/>
        </p:nvSpPr>
        <p:spPr>
          <a:xfrm>
            <a:off x="6514851" y="3231047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18A90AC2-1A47-459E-82D0-212D48247B80}"/>
              </a:ext>
            </a:extLst>
          </p:cNvPr>
          <p:cNvSpPr/>
          <p:nvPr/>
        </p:nvSpPr>
        <p:spPr>
          <a:xfrm>
            <a:off x="7865106" y="543274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F537E1F-0442-43A9-B19C-8939D5DF694A}"/>
              </a:ext>
            </a:extLst>
          </p:cNvPr>
          <p:cNvCxnSpPr>
            <a:cxnSpLocks/>
            <a:stCxn id="91" idx="4"/>
            <a:endCxn id="96" idx="0"/>
          </p:cNvCxnSpPr>
          <p:nvPr/>
        </p:nvCxnSpPr>
        <p:spPr>
          <a:xfrm>
            <a:off x="7095216" y="3795779"/>
            <a:ext cx="1350255" cy="163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91E72747-B936-4CA9-8D41-8E8D648E102C}"/>
              </a:ext>
            </a:extLst>
          </p:cNvPr>
          <p:cNvCxnSpPr>
            <a:cxnSpLocks/>
            <a:stCxn id="2" idx="2"/>
            <a:endCxn id="166" idx="0"/>
          </p:cNvCxnSpPr>
          <p:nvPr/>
        </p:nvCxnSpPr>
        <p:spPr>
          <a:xfrm>
            <a:off x="5670961" y="2216235"/>
            <a:ext cx="4022061" cy="98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타원 138">
            <a:extLst>
              <a:ext uri="{FF2B5EF4-FFF2-40B4-BE49-F238E27FC236}">
                <a16:creationId xmlns:a16="http://schemas.microsoft.com/office/drawing/2014/main" id="{3980513B-2B29-4499-83C7-02D76BFBD26E}"/>
              </a:ext>
            </a:extLst>
          </p:cNvPr>
          <p:cNvSpPr/>
          <p:nvPr/>
        </p:nvSpPr>
        <p:spPr>
          <a:xfrm>
            <a:off x="8388425" y="434089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A629BFB3-BE11-499B-8179-431A03785FDA}"/>
              </a:ext>
            </a:extLst>
          </p:cNvPr>
          <p:cNvSpPr/>
          <p:nvPr/>
        </p:nvSpPr>
        <p:spPr>
          <a:xfrm>
            <a:off x="9990953" y="434089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우편번호</a:t>
            </a:r>
          </a:p>
        </p:txBody>
      </p: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715586B8-26E2-4BBD-BD3E-65E0D7CD8468}"/>
              </a:ext>
            </a:extLst>
          </p:cNvPr>
          <p:cNvCxnSpPr>
            <a:cxnSpLocks/>
            <a:stCxn id="166" idx="4"/>
            <a:endCxn id="139" idx="0"/>
          </p:cNvCxnSpPr>
          <p:nvPr/>
        </p:nvCxnSpPr>
        <p:spPr>
          <a:xfrm flipH="1">
            <a:off x="8968790" y="3765846"/>
            <a:ext cx="724232" cy="57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AB45EA44-460C-4A8D-9510-6AAFD21246BB}"/>
              </a:ext>
            </a:extLst>
          </p:cNvPr>
          <p:cNvCxnSpPr>
            <a:cxnSpLocks/>
            <a:stCxn id="166" idx="4"/>
            <a:endCxn id="143" idx="0"/>
          </p:cNvCxnSpPr>
          <p:nvPr/>
        </p:nvCxnSpPr>
        <p:spPr>
          <a:xfrm>
            <a:off x="9693022" y="3765846"/>
            <a:ext cx="878296" cy="5750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2D2278B3-14D6-4DC4-AEF1-0BA52CA6AE80}"/>
              </a:ext>
            </a:extLst>
          </p:cNvPr>
          <p:cNvSpPr/>
          <p:nvPr/>
        </p:nvSpPr>
        <p:spPr>
          <a:xfrm>
            <a:off x="9112657" y="3201114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175" name="타원 174">
            <a:extLst>
              <a:ext uri="{FF2B5EF4-FFF2-40B4-BE49-F238E27FC236}">
                <a16:creationId xmlns:a16="http://schemas.microsoft.com/office/drawing/2014/main" id="{359DF255-B733-4E9D-81BC-1559713F7558}"/>
              </a:ext>
            </a:extLst>
          </p:cNvPr>
          <p:cNvSpPr/>
          <p:nvPr/>
        </p:nvSpPr>
        <p:spPr>
          <a:xfrm>
            <a:off x="6543374" y="543274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2B3D2378-DA6B-4DD6-A17F-E317E0E2C49E}"/>
              </a:ext>
            </a:extLst>
          </p:cNvPr>
          <p:cNvCxnSpPr>
            <a:cxnSpLocks/>
            <a:stCxn id="91" idx="4"/>
            <a:endCxn id="175" idx="0"/>
          </p:cNvCxnSpPr>
          <p:nvPr/>
        </p:nvCxnSpPr>
        <p:spPr>
          <a:xfrm>
            <a:off x="7095216" y="3795779"/>
            <a:ext cx="28523" cy="16369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62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서점 </a:t>
            </a:r>
            <a:r>
              <a:rPr lang="en-US" altLang="ko-KR" sz="1100" i="1">
                <a:solidFill>
                  <a:srgbClr val="FF7876"/>
                </a:solidFill>
              </a:rPr>
              <a:t>E-R </a:t>
            </a:r>
            <a:r>
              <a:rPr lang="ko-KR" altLang="en-US" sz="1100" i="1">
                <a:solidFill>
                  <a:srgbClr val="FF7876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도서 다이어그램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86F2B-7542-48ED-B2AA-293BF9B4AB11}"/>
              </a:ext>
            </a:extLst>
          </p:cNvPr>
          <p:cNvSpPr/>
          <p:nvPr/>
        </p:nvSpPr>
        <p:spPr>
          <a:xfrm>
            <a:off x="5127654" y="1816124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A283F-AF1C-41A4-8628-137A0C98449A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3303864" y="2216235"/>
            <a:ext cx="2367097" cy="995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53B7CC-3800-410E-B2CE-EA187BED9140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4827054" y="2216235"/>
            <a:ext cx="843907" cy="98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5CBF27A-812D-4803-A630-2B063445212C}"/>
              </a:ext>
            </a:extLst>
          </p:cNvPr>
          <p:cNvSpPr/>
          <p:nvPr/>
        </p:nvSpPr>
        <p:spPr>
          <a:xfrm>
            <a:off x="4237550" y="3205771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BF6D7-6428-4B58-98FA-7DA0AFFAB6C7}"/>
              </a:ext>
            </a:extLst>
          </p:cNvPr>
          <p:cNvSpPr/>
          <p:nvPr/>
        </p:nvSpPr>
        <p:spPr>
          <a:xfrm>
            <a:off x="5670961" y="320577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판매가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C0EC6C1-CCBC-4760-A359-C516F2F4D7C6}"/>
              </a:ext>
            </a:extLst>
          </p:cNvPr>
          <p:cNvSpPr/>
          <p:nvPr/>
        </p:nvSpPr>
        <p:spPr>
          <a:xfrm>
            <a:off x="2723499" y="321169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도서번호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D152FF-6682-4982-9E61-8BC76CB06184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5670961" y="2216235"/>
            <a:ext cx="580365" cy="98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52D9AD-99FB-44F6-9B06-538B063735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5670961" y="2216235"/>
            <a:ext cx="2089023" cy="989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1A6021C-E661-415E-9AE9-514C26D20C15}"/>
              </a:ext>
            </a:extLst>
          </p:cNvPr>
          <p:cNvSpPr/>
          <p:nvPr/>
        </p:nvSpPr>
        <p:spPr>
          <a:xfrm>
            <a:off x="7179619" y="320577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재고량</a:t>
            </a:r>
          </a:p>
        </p:txBody>
      </p:sp>
    </p:spTree>
    <p:extLst>
      <p:ext uri="{BB962C8B-B14F-4D97-AF65-F5344CB8AC3E}">
        <p14:creationId xmlns:p14="http://schemas.microsoft.com/office/powerpoint/2010/main" val="11569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CD50773-B5F7-4BB4-A06B-E73A4CC6C591}"/>
              </a:ext>
            </a:extLst>
          </p:cNvPr>
          <p:cNvCxnSpPr>
            <a:cxnSpLocks/>
            <a:stCxn id="142" idx="0"/>
            <a:endCxn id="100" idx="2"/>
          </p:cNvCxnSpPr>
          <p:nvPr/>
        </p:nvCxnSpPr>
        <p:spPr>
          <a:xfrm flipV="1">
            <a:off x="3806843" y="3231235"/>
            <a:ext cx="2344904" cy="13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1AB3EF05-5E75-4E28-BFE2-24E3298F078C}"/>
              </a:ext>
            </a:extLst>
          </p:cNvPr>
          <p:cNvCxnSpPr>
            <a:cxnSpLocks/>
            <a:stCxn id="138" idx="0"/>
            <a:endCxn id="100" idx="2"/>
          </p:cNvCxnSpPr>
          <p:nvPr/>
        </p:nvCxnSpPr>
        <p:spPr>
          <a:xfrm flipH="1" flipV="1">
            <a:off x="6151747" y="3231235"/>
            <a:ext cx="2802497" cy="1339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직선 연결선 148">
            <a:extLst>
              <a:ext uri="{FF2B5EF4-FFF2-40B4-BE49-F238E27FC236}">
                <a16:creationId xmlns:a16="http://schemas.microsoft.com/office/drawing/2014/main" id="{C776E0C2-091F-41C5-A572-9D45EC9A3AEE}"/>
              </a:ext>
            </a:extLst>
          </p:cNvPr>
          <p:cNvCxnSpPr>
            <a:cxnSpLocks/>
            <a:stCxn id="140" idx="0"/>
            <a:endCxn id="100" idx="2"/>
          </p:cNvCxnSpPr>
          <p:nvPr/>
        </p:nvCxnSpPr>
        <p:spPr>
          <a:xfrm flipH="1" flipV="1">
            <a:off x="6151747" y="3231235"/>
            <a:ext cx="1556956" cy="1329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서점 </a:t>
            </a:r>
            <a:r>
              <a:rPr lang="en-US" altLang="ko-KR" sz="1100" i="1">
                <a:solidFill>
                  <a:srgbClr val="FF7876"/>
                </a:solidFill>
              </a:rPr>
              <a:t>E-R </a:t>
            </a:r>
            <a:r>
              <a:rPr lang="ko-KR" altLang="en-US" sz="1100" i="1">
                <a:solidFill>
                  <a:srgbClr val="FF7876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주문 다이어그램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86F2B-7542-48ED-B2AA-293BF9B4AB11}"/>
              </a:ext>
            </a:extLst>
          </p:cNvPr>
          <p:cNvSpPr/>
          <p:nvPr/>
        </p:nvSpPr>
        <p:spPr>
          <a:xfrm>
            <a:off x="8410937" y="2630935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A283F-AF1C-41A4-8628-137A0C98449A}"/>
              </a:ext>
            </a:extLst>
          </p:cNvPr>
          <p:cNvCxnSpPr>
            <a:cxnSpLocks/>
            <a:stCxn id="2" idx="3"/>
            <a:endCxn id="21" idx="2"/>
          </p:cNvCxnSpPr>
          <p:nvPr/>
        </p:nvCxnSpPr>
        <p:spPr>
          <a:xfrm>
            <a:off x="9497551" y="2830991"/>
            <a:ext cx="968964" cy="91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53B7CC-3800-410E-B2CE-EA187BED9140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>
            <a:off x="9497551" y="2830991"/>
            <a:ext cx="950686" cy="193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5CBF27A-812D-4803-A630-2B063445212C}"/>
              </a:ext>
            </a:extLst>
          </p:cNvPr>
          <p:cNvSpPr/>
          <p:nvPr/>
        </p:nvSpPr>
        <p:spPr>
          <a:xfrm>
            <a:off x="10448237" y="2742090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BF6D7-6428-4B58-98FA-7DA0AFFAB6C7}"/>
              </a:ext>
            </a:extLst>
          </p:cNvPr>
          <p:cNvSpPr/>
          <p:nvPr/>
        </p:nvSpPr>
        <p:spPr>
          <a:xfrm>
            <a:off x="10393625" y="201650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판매가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C0EC6C1-CCBC-4760-A359-C516F2F4D7C6}"/>
              </a:ext>
            </a:extLst>
          </p:cNvPr>
          <p:cNvSpPr/>
          <p:nvPr/>
        </p:nvSpPr>
        <p:spPr>
          <a:xfrm>
            <a:off x="10466515" y="346767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도서번호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D152FF-6682-4982-9E61-8BC76CB0618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V="1">
            <a:off x="9497551" y="2298875"/>
            <a:ext cx="896074" cy="53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52D9AD-99FB-44F6-9B06-538B0637350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97551" y="1573294"/>
            <a:ext cx="768573" cy="1213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1A6021C-E661-415E-9AE9-514C26D20C15}"/>
              </a:ext>
            </a:extLst>
          </p:cNvPr>
          <p:cNvSpPr/>
          <p:nvPr/>
        </p:nvSpPr>
        <p:spPr>
          <a:xfrm>
            <a:off x="10266124" y="129092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재고량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F30017-0680-4D9F-A1C2-71E52BE9DA73}"/>
              </a:ext>
            </a:extLst>
          </p:cNvPr>
          <p:cNvSpPr/>
          <p:nvPr/>
        </p:nvSpPr>
        <p:spPr>
          <a:xfrm>
            <a:off x="2968387" y="2624345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495A560-8CC4-4BA0-995D-A122DEBBF774}"/>
              </a:ext>
            </a:extLst>
          </p:cNvPr>
          <p:cNvCxnSpPr>
            <a:cxnSpLocks/>
            <a:stCxn id="33" idx="1"/>
            <a:endCxn id="41" idx="6"/>
          </p:cNvCxnSpPr>
          <p:nvPr/>
        </p:nvCxnSpPr>
        <p:spPr>
          <a:xfrm flipH="1" flipV="1">
            <a:off x="2585081" y="1950046"/>
            <a:ext cx="383306" cy="874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D19DFA-F56D-4EB9-BFC6-7752094A5FE5}"/>
              </a:ext>
            </a:extLst>
          </p:cNvPr>
          <p:cNvCxnSpPr>
            <a:cxnSpLocks/>
            <a:stCxn id="33" idx="1"/>
            <a:endCxn id="36" idx="6"/>
          </p:cNvCxnSpPr>
          <p:nvPr/>
        </p:nvCxnSpPr>
        <p:spPr>
          <a:xfrm flipH="1" flipV="1">
            <a:off x="2640476" y="2564933"/>
            <a:ext cx="327911" cy="25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D7E24DB-0C80-4FAA-BF1B-6EAA1615CF10}"/>
              </a:ext>
            </a:extLst>
          </p:cNvPr>
          <p:cNvSpPr/>
          <p:nvPr/>
        </p:nvSpPr>
        <p:spPr>
          <a:xfrm>
            <a:off x="1461468" y="2282567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16C0C18-8E3D-4FAF-A5D1-B26D4454B781}"/>
              </a:ext>
            </a:extLst>
          </p:cNvPr>
          <p:cNvSpPr/>
          <p:nvPr/>
        </p:nvSpPr>
        <p:spPr>
          <a:xfrm>
            <a:off x="1434151" y="2890825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3973A1A-1C97-466C-BBCF-1E66D4C5257F}"/>
              </a:ext>
            </a:extLst>
          </p:cNvPr>
          <p:cNvSpPr/>
          <p:nvPr/>
        </p:nvSpPr>
        <p:spPr>
          <a:xfrm>
            <a:off x="1424351" y="1667680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EDA3D1-EF1B-48C6-AF68-AC80507FB1C8}"/>
              </a:ext>
            </a:extLst>
          </p:cNvPr>
          <p:cNvCxnSpPr>
            <a:cxnSpLocks/>
            <a:stCxn id="33" idx="1"/>
            <a:endCxn id="40" idx="6"/>
          </p:cNvCxnSpPr>
          <p:nvPr/>
        </p:nvCxnSpPr>
        <p:spPr>
          <a:xfrm flipH="1">
            <a:off x="2594881" y="2824401"/>
            <a:ext cx="373506" cy="34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269B85-D693-4972-94F8-DCDC3C93C6D9}"/>
              </a:ext>
            </a:extLst>
          </p:cNvPr>
          <p:cNvCxnSpPr>
            <a:cxnSpLocks/>
            <a:stCxn id="33" idx="1"/>
            <a:endCxn id="47" idx="6"/>
          </p:cNvCxnSpPr>
          <p:nvPr/>
        </p:nvCxnSpPr>
        <p:spPr>
          <a:xfrm flipH="1">
            <a:off x="2594881" y="2824401"/>
            <a:ext cx="373506" cy="97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BFADD0-0018-4146-88F4-E19DACF107CB}"/>
              </a:ext>
            </a:extLst>
          </p:cNvPr>
          <p:cNvSpPr/>
          <p:nvPr/>
        </p:nvSpPr>
        <p:spPr>
          <a:xfrm>
            <a:off x="80974" y="238347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카드종류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4D7613-02A3-4F66-9B23-948DAB78ACAD}"/>
              </a:ext>
            </a:extLst>
          </p:cNvPr>
          <p:cNvCxnSpPr>
            <a:cxnSpLocks/>
            <a:stCxn id="47" idx="2"/>
            <a:endCxn id="44" idx="6"/>
          </p:cNvCxnSpPr>
          <p:nvPr/>
        </p:nvCxnSpPr>
        <p:spPr>
          <a:xfrm flipH="1" flipV="1">
            <a:off x="1241704" y="2665842"/>
            <a:ext cx="192447" cy="113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4BCAB11-19AF-49E9-97DD-63812A4FB0F8}"/>
              </a:ext>
            </a:extLst>
          </p:cNvPr>
          <p:cNvSpPr/>
          <p:nvPr/>
        </p:nvSpPr>
        <p:spPr>
          <a:xfrm>
            <a:off x="1434151" y="3515434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67D2CA-668A-4AA5-902F-A6113048B1BE}"/>
              </a:ext>
            </a:extLst>
          </p:cNvPr>
          <p:cNvSpPr/>
          <p:nvPr/>
        </p:nvSpPr>
        <p:spPr>
          <a:xfrm>
            <a:off x="9041" y="3632757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9F3C36E-76C4-445A-BE0F-678E675F15D8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>
            <a:off x="1169771" y="3797800"/>
            <a:ext cx="264380" cy="11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626726-BB11-4DC8-B5B3-320C46ED879E}"/>
              </a:ext>
            </a:extLst>
          </p:cNvPr>
          <p:cNvCxnSpPr>
            <a:cxnSpLocks/>
            <a:stCxn id="33" idx="1"/>
            <a:endCxn id="55" idx="6"/>
          </p:cNvCxnSpPr>
          <p:nvPr/>
        </p:nvCxnSpPr>
        <p:spPr>
          <a:xfrm flipH="1">
            <a:off x="2631337" y="2824401"/>
            <a:ext cx="337050" cy="182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B4C63F-1F7A-49CD-9214-4BE2BF80E3C8}"/>
              </a:ext>
            </a:extLst>
          </p:cNvPr>
          <p:cNvSpPr/>
          <p:nvPr/>
        </p:nvSpPr>
        <p:spPr>
          <a:xfrm>
            <a:off x="0" y="444311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C6D3196-58F3-4A0D-BE57-7033DCB27F6E}"/>
              </a:ext>
            </a:extLst>
          </p:cNvPr>
          <p:cNvSpPr/>
          <p:nvPr/>
        </p:nvSpPr>
        <p:spPr>
          <a:xfrm>
            <a:off x="0" y="518141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우편번호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36B309D-9873-4B6F-903F-5438CDC97ED6}"/>
              </a:ext>
            </a:extLst>
          </p:cNvPr>
          <p:cNvCxnSpPr>
            <a:cxnSpLocks/>
            <a:stCxn id="55" idx="2"/>
            <a:endCxn id="51" idx="6"/>
          </p:cNvCxnSpPr>
          <p:nvPr/>
        </p:nvCxnSpPr>
        <p:spPr>
          <a:xfrm flipH="1">
            <a:off x="1160730" y="4648530"/>
            <a:ext cx="309877" cy="7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CE386C-1D95-45C0-AE0B-0424C8795732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1160730" y="4648530"/>
            <a:ext cx="309877" cy="81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5120AFB-B924-483C-A745-B958C3C1981B}"/>
              </a:ext>
            </a:extLst>
          </p:cNvPr>
          <p:cNvSpPr/>
          <p:nvPr/>
        </p:nvSpPr>
        <p:spPr>
          <a:xfrm>
            <a:off x="1470607" y="4366164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A790EE-C074-4CE0-BA8A-C7C201912123}"/>
              </a:ext>
            </a:extLst>
          </p:cNvPr>
          <p:cNvSpPr/>
          <p:nvPr/>
        </p:nvSpPr>
        <p:spPr>
          <a:xfrm>
            <a:off x="9041" y="300814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33696-A6DB-4BDB-B195-1FD4A08CE30C}"/>
              </a:ext>
            </a:extLst>
          </p:cNvPr>
          <p:cNvCxnSpPr>
            <a:cxnSpLocks/>
            <a:stCxn id="47" idx="2"/>
            <a:endCxn id="56" idx="6"/>
          </p:cNvCxnSpPr>
          <p:nvPr/>
        </p:nvCxnSpPr>
        <p:spPr>
          <a:xfrm flipH="1" flipV="1">
            <a:off x="1169771" y="3290514"/>
            <a:ext cx="264380" cy="507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CC945FE6-53E8-4804-8990-5F75EF31B9BB}"/>
              </a:ext>
            </a:extLst>
          </p:cNvPr>
          <p:cNvSpPr/>
          <p:nvPr/>
        </p:nvSpPr>
        <p:spPr>
          <a:xfrm>
            <a:off x="5084560" y="2383476"/>
            <a:ext cx="2134373" cy="84775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주문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E115BB-5DD0-4F8D-9A2A-A0AE2B0A5758}"/>
              </a:ext>
            </a:extLst>
          </p:cNvPr>
          <p:cNvCxnSpPr>
            <a:cxnSpLocks/>
            <a:stCxn id="100" idx="1"/>
            <a:endCxn id="33" idx="3"/>
          </p:cNvCxnSpPr>
          <p:nvPr/>
        </p:nvCxnSpPr>
        <p:spPr>
          <a:xfrm flipH="1">
            <a:off x="4055001" y="2807356"/>
            <a:ext cx="1029559" cy="17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A3C0AE7-CDCA-4112-8235-E5C3F0B652BB}"/>
              </a:ext>
            </a:extLst>
          </p:cNvPr>
          <p:cNvCxnSpPr>
            <a:cxnSpLocks/>
            <a:stCxn id="2" idx="1"/>
            <a:endCxn id="100" idx="3"/>
          </p:cNvCxnSpPr>
          <p:nvPr/>
        </p:nvCxnSpPr>
        <p:spPr>
          <a:xfrm flipH="1" flipV="1">
            <a:off x="7218933" y="2807356"/>
            <a:ext cx="1192004" cy="23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0F244E7-69DD-4021-B051-01F36303E2FE}"/>
              </a:ext>
            </a:extLst>
          </p:cNvPr>
          <p:cNvSpPr/>
          <p:nvPr/>
        </p:nvSpPr>
        <p:spPr>
          <a:xfrm>
            <a:off x="5090596" y="3758775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AA88C68-354F-46FE-A6C1-AB4048F74179}"/>
              </a:ext>
            </a:extLst>
          </p:cNvPr>
          <p:cNvCxnSpPr>
            <a:cxnSpLocks/>
            <a:stCxn id="116" idx="0"/>
            <a:endCxn id="100" idx="2"/>
          </p:cNvCxnSpPr>
          <p:nvPr/>
        </p:nvCxnSpPr>
        <p:spPr>
          <a:xfrm flipV="1">
            <a:off x="5670961" y="3231235"/>
            <a:ext cx="480786" cy="527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0797112-A07B-4099-B754-7BF28586F6F5}"/>
              </a:ext>
            </a:extLst>
          </p:cNvPr>
          <p:cNvCxnSpPr>
            <a:cxnSpLocks/>
            <a:stCxn id="126" idx="0"/>
            <a:endCxn id="116" idx="4"/>
          </p:cNvCxnSpPr>
          <p:nvPr/>
        </p:nvCxnSpPr>
        <p:spPr>
          <a:xfrm flipV="1">
            <a:off x="5138571" y="4323507"/>
            <a:ext cx="532390" cy="57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E677B68B-5EFA-4874-9B2B-C9E145E4717B}"/>
              </a:ext>
            </a:extLst>
          </p:cNvPr>
          <p:cNvSpPr/>
          <p:nvPr/>
        </p:nvSpPr>
        <p:spPr>
          <a:xfrm>
            <a:off x="4549067" y="4900338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주문도서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48A3F81-FF3D-4751-BAFF-C670BD337740}"/>
              </a:ext>
            </a:extLst>
          </p:cNvPr>
          <p:cNvSpPr/>
          <p:nvPr/>
        </p:nvSpPr>
        <p:spPr>
          <a:xfrm>
            <a:off x="5776050" y="4899053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주문수량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1914978-5C33-4D3A-8E4D-C4E517313158}"/>
              </a:ext>
            </a:extLst>
          </p:cNvPr>
          <p:cNvCxnSpPr>
            <a:cxnSpLocks/>
            <a:stCxn id="128" idx="0"/>
            <a:endCxn id="116" idx="4"/>
          </p:cNvCxnSpPr>
          <p:nvPr/>
        </p:nvCxnSpPr>
        <p:spPr>
          <a:xfrm flipH="1" flipV="1">
            <a:off x="5670961" y="4323507"/>
            <a:ext cx="694593" cy="57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A10F897-3E8A-4311-910F-ACA928935682}"/>
              </a:ext>
            </a:extLst>
          </p:cNvPr>
          <p:cNvSpPr/>
          <p:nvPr/>
        </p:nvSpPr>
        <p:spPr>
          <a:xfrm>
            <a:off x="6317579" y="376623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결제카드</a:t>
            </a: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288190E-E787-4BC1-9D90-FD0040AC86B5}"/>
              </a:ext>
            </a:extLst>
          </p:cNvPr>
          <p:cNvSpPr/>
          <p:nvPr/>
        </p:nvSpPr>
        <p:spPr>
          <a:xfrm>
            <a:off x="7615739" y="376623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주문번호</a:t>
            </a: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9387D324-C776-403F-B82A-083DACF45885}"/>
              </a:ext>
            </a:extLst>
          </p:cNvPr>
          <p:cNvSpPr/>
          <p:nvPr/>
        </p:nvSpPr>
        <p:spPr>
          <a:xfrm>
            <a:off x="8373879" y="457099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주문일자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C63F310D-79A2-45BB-8CF6-5C34190EF842}"/>
              </a:ext>
            </a:extLst>
          </p:cNvPr>
          <p:cNvSpPr/>
          <p:nvPr/>
        </p:nvSpPr>
        <p:spPr>
          <a:xfrm>
            <a:off x="7128338" y="4561140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주문총액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F0D84B9-E230-4800-AC70-FBC48B7A7B0C}"/>
              </a:ext>
            </a:extLst>
          </p:cNvPr>
          <p:cNvSpPr/>
          <p:nvPr/>
        </p:nvSpPr>
        <p:spPr>
          <a:xfrm>
            <a:off x="3226478" y="457099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주문상태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FD93742-9094-42BB-A83F-C6E25D9AEBBA}"/>
              </a:ext>
            </a:extLst>
          </p:cNvPr>
          <p:cNvCxnSpPr>
            <a:cxnSpLocks/>
            <a:stCxn id="134" idx="0"/>
            <a:endCxn id="100" idx="2"/>
          </p:cNvCxnSpPr>
          <p:nvPr/>
        </p:nvCxnSpPr>
        <p:spPr>
          <a:xfrm flipH="1" flipV="1">
            <a:off x="6151747" y="3231235"/>
            <a:ext cx="746197" cy="53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C1520A42-1945-4710-8B6F-C0BA478A262F}"/>
              </a:ext>
            </a:extLst>
          </p:cNvPr>
          <p:cNvCxnSpPr>
            <a:cxnSpLocks/>
            <a:stCxn id="136" idx="0"/>
            <a:endCxn id="100" idx="2"/>
          </p:cNvCxnSpPr>
          <p:nvPr/>
        </p:nvCxnSpPr>
        <p:spPr>
          <a:xfrm flipH="1" flipV="1">
            <a:off x="6151747" y="3231235"/>
            <a:ext cx="2044357" cy="535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E248CB-5AA9-489F-A8F2-AFE6E2681CD1}"/>
              </a:ext>
            </a:extLst>
          </p:cNvPr>
          <p:cNvSpPr txBox="1"/>
          <p:nvPr/>
        </p:nvSpPr>
        <p:spPr>
          <a:xfrm>
            <a:off x="4380530" y="2538879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A75DAA-1438-49F8-919B-36303E87CC6C}"/>
              </a:ext>
            </a:extLst>
          </p:cNvPr>
          <p:cNvSpPr txBox="1"/>
          <p:nvPr/>
        </p:nvSpPr>
        <p:spPr>
          <a:xfrm>
            <a:off x="7620906" y="2541567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2981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CD50773-B5F7-4BB4-A06B-E73A4CC6C591}"/>
              </a:ext>
            </a:extLst>
          </p:cNvPr>
          <p:cNvCxnSpPr>
            <a:cxnSpLocks/>
            <a:stCxn id="142" idx="0"/>
            <a:endCxn id="100" idx="2"/>
          </p:cNvCxnSpPr>
          <p:nvPr/>
        </p:nvCxnSpPr>
        <p:spPr>
          <a:xfrm flipH="1" flipV="1">
            <a:off x="6151747" y="3231235"/>
            <a:ext cx="1238490" cy="68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서점 </a:t>
            </a:r>
            <a:r>
              <a:rPr lang="en-US" altLang="ko-KR" sz="1100" i="1">
                <a:solidFill>
                  <a:srgbClr val="FF7876"/>
                </a:solidFill>
              </a:rPr>
              <a:t>E-R </a:t>
            </a:r>
            <a:r>
              <a:rPr lang="ko-KR" altLang="en-US" sz="1100" i="1">
                <a:solidFill>
                  <a:srgbClr val="FF7876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담기 다이어그램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86F2B-7542-48ED-B2AA-293BF9B4AB11}"/>
              </a:ext>
            </a:extLst>
          </p:cNvPr>
          <p:cNvSpPr/>
          <p:nvPr/>
        </p:nvSpPr>
        <p:spPr>
          <a:xfrm>
            <a:off x="8410937" y="2630935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A283F-AF1C-41A4-8628-137A0C98449A}"/>
              </a:ext>
            </a:extLst>
          </p:cNvPr>
          <p:cNvCxnSpPr>
            <a:cxnSpLocks/>
            <a:stCxn id="2" idx="3"/>
            <a:endCxn id="21" idx="2"/>
          </p:cNvCxnSpPr>
          <p:nvPr/>
        </p:nvCxnSpPr>
        <p:spPr>
          <a:xfrm>
            <a:off x="9497551" y="2830991"/>
            <a:ext cx="968964" cy="919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53B7CC-3800-410E-B2CE-EA187BED9140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>
            <a:off x="9497551" y="2830991"/>
            <a:ext cx="950686" cy="193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5CBF27A-812D-4803-A630-2B063445212C}"/>
              </a:ext>
            </a:extLst>
          </p:cNvPr>
          <p:cNvSpPr/>
          <p:nvPr/>
        </p:nvSpPr>
        <p:spPr>
          <a:xfrm>
            <a:off x="10448237" y="2742090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BF6D7-6428-4B58-98FA-7DA0AFFAB6C7}"/>
              </a:ext>
            </a:extLst>
          </p:cNvPr>
          <p:cNvSpPr/>
          <p:nvPr/>
        </p:nvSpPr>
        <p:spPr>
          <a:xfrm>
            <a:off x="10393625" y="201650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판매가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C0EC6C1-CCBC-4760-A359-C516F2F4D7C6}"/>
              </a:ext>
            </a:extLst>
          </p:cNvPr>
          <p:cNvSpPr/>
          <p:nvPr/>
        </p:nvSpPr>
        <p:spPr>
          <a:xfrm>
            <a:off x="10466515" y="346767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도서번호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D152FF-6682-4982-9E61-8BC76CB0618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V="1">
            <a:off x="9497551" y="2298875"/>
            <a:ext cx="896074" cy="5321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52D9AD-99FB-44F6-9B06-538B0637350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9497551" y="1573294"/>
            <a:ext cx="768573" cy="1213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1A6021C-E661-415E-9AE9-514C26D20C15}"/>
              </a:ext>
            </a:extLst>
          </p:cNvPr>
          <p:cNvSpPr/>
          <p:nvPr/>
        </p:nvSpPr>
        <p:spPr>
          <a:xfrm>
            <a:off x="10266124" y="129092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재고량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F30017-0680-4D9F-A1C2-71E52BE9DA73}"/>
              </a:ext>
            </a:extLst>
          </p:cNvPr>
          <p:cNvSpPr/>
          <p:nvPr/>
        </p:nvSpPr>
        <p:spPr>
          <a:xfrm>
            <a:off x="2968387" y="2624345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495A560-8CC4-4BA0-995D-A122DEBBF774}"/>
              </a:ext>
            </a:extLst>
          </p:cNvPr>
          <p:cNvCxnSpPr>
            <a:cxnSpLocks/>
            <a:stCxn id="33" idx="1"/>
            <a:endCxn id="41" idx="6"/>
          </p:cNvCxnSpPr>
          <p:nvPr/>
        </p:nvCxnSpPr>
        <p:spPr>
          <a:xfrm flipH="1" flipV="1">
            <a:off x="2585081" y="1950046"/>
            <a:ext cx="383306" cy="874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D19DFA-F56D-4EB9-BFC6-7752094A5FE5}"/>
              </a:ext>
            </a:extLst>
          </p:cNvPr>
          <p:cNvCxnSpPr>
            <a:cxnSpLocks/>
            <a:stCxn id="33" idx="1"/>
            <a:endCxn id="36" idx="6"/>
          </p:cNvCxnSpPr>
          <p:nvPr/>
        </p:nvCxnSpPr>
        <p:spPr>
          <a:xfrm flipH="1" flipV="1">
            <a:off x="2640476" y="2564933"/>
            <a:ext cx="327911" cy="25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D7E24DB-0C80-4FAA-BF1B-6EAA1615CF10}"/>
              </a:ext>
            </a:extLst>
          </p:cNvPr>
          <p:cNvSpPr/>
          <p:nvPr/>
        </p:nvSpPr>
        <p:spPr>
          <a:xfrm>
            <a:off x="1461468" y="2282567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16C0C18-8E3D-4FAF-A5D1-B26D4454B781}"/>
              </a:ext>
            </a:extLst>
          </p:cNvPr>
          <p:cNvSpPr/>
          <p:nvPr/>
        </p:nvSpPr>
        <p:spPr>
          <a:xfrm>
            <a:off x="1434151" y="2890825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3973A1A-1C97-466C-BBCF-1E66D4C5257F}"/>
              </a:ext>
            </a:extLst>
          </p:cNvPr>
          <p:cNvSpPr/>
          <p:nvPr/>
        </p:nvSpPr>
        <p:spPr>
          <a:xfrm>
            <a:off x="1424351" y="1667680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EDA3D1-EF1B-48C6-AF68-AC80507FB1C8}"/>
              </a:ext>
            </a:extLst>
          </p:cNvPr>
          <p:cNvCxnSpPr>
            <a:cxnSpLocks/>
            <a:stCxn id="33" idx="1"/>
            <a:endCxn id="40" idx="6"/>
          </p:cNvCxnSpPr>
          <p:nvPr/>
        </p:nvCxnSpPr>
        <p:spPr>
          <a:xfrm flipH="1">
            <a:off x="2594881" y="2824401"/>
            <a:ext cx="373506" cy="34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269B85-D693-4972-94F8-DCDC3C93C6D9}"/>
              </a:ext>
            </a:extLst>
          </p:cNvPr>
          <p:cNvCxnSpPr>
            <a:cxnSpLocks/>
            <a:stCxn id="33" idx="1"/>
            <a:endCxn id="47" idx="6"/>
          </p:cNvCxnSpPr>
          <p:nvPr/>
        </p:nvCxnSpPr>
        <p:spPr>
          <a:xfrm flipH="1">
            <a:off x="2594881" y="2824401"/>
            <a:ext cx="373506" cy="97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BFADD0-0018-4146-88F4-E19DACF107CB}"/>
              </a:ext>
            </a:extLst>
          </p:cNvPr>
          <p:cNvSpPr/>
          <p:nvPr/>
        </p:nvSpPr>
        <p:spPr>
          <a:xfrm>
            <a:off x="80974" y="238347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카드종류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4D7613-02A3-4F66-9B23-948DAB78ACAD}"/>
              </a:ext>
            </a:extLst>
          </p:cNvPr>
          <p:cNvCxnSpPr>
            <a:cxnSpLocks/>
            <a:stCxn id="47" idx="2"/>
            <a:endCxn id="44" idx="6"/>
          </p:cNvCxnSpPr>
          <p:nvPr/>
        </p:nvCxnSpPr>
        <p:spPr>
          <a:xfrm flipH="1" flipV="1">
            <a:off x="1241704" y="2665842"/>
            <a:ext cx="192447" cy="113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4BCAB11-19AF-49E9-97DD-63812A4FB0F8}"/>
              </a:ext>
            </a:extLst>
          </p:cNvPr>
          <p:cNvSpPr/>
          <p:nvPr/>
        </p:nvSpPr>
        <p:spPr>
          <a:xfrm>
            <a:off x="1434151" y="3515434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67D2CA-668A-4AA5-902F-A6113048B1BE}"/>
              </a:ext>
            </a:extLst>
          </p:cNvPr>
          <p:cNvSpPr/>
          <p:nvPr/>
        </p:nvSpPr>
        <p:spPr>
          <a:xfrm>
            <a:off x="9041" y="3632757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9F3C36E-76C4-445A-BE0F-678E675F15D8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>
            <a:off x="1169771" y="3797800"/>
            <a:ext cx="264380" cy="11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626726-BB11-4DC8-B5B3-320C46ED879E}"/>
              </a:ext>
            </a:extLst>
          </p:cNvPr>
          <p:cNvCxnSpPr>
            <a:cxnSpLocks/>
            <a:stCxn id="33" idx="1"/>
            <a:endCxn id="55" idx="6"/>
          </p:cNvCxnSpPr>
          <p:nvPr/>
        </p:nvCxnSpPr>
        <p:spPr>
          <a:xfrm flipH="1">
            <a:off x="2631337" y="2824401"/>
            <a:ext cx="337050" cy="182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B4C63F-1F7A-49CD-9214-4BE2BF80E3C8}"/>
              </a:ext>
            </a:extLst>
          </p:cNvPr>
          <p:cNvSpPr/>
          <p:nvPr/>
        </p:nvSpPr>
        <p:spPr>
          <a:xfrm>
            <a:off x="0" y="444311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C6D3196-58F3-4A0D-BE57-7033DCB27F6E}"/>
              </a:ext>
            </a:extLst>
          </p:cNvPr>
          <p:cNvSpPr/>
          <p:nvPr/>
        </p:nvSpPr>
        <p:spPr>
          <a:xfrm>
            <a:off x="0" y="518141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우편번호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36B309D-9873-4B6F-903F-5438CDC97ED6}"/>
              </a:ext>
            </a:extLst>
          </p:cNvPr>
          <p:cNvCxnSpPr>
            <a:cxnSpLocks/>
            <a:stCxn id="55" idx="2"/>
            <a:endCxn id="51" idx="6"/>
          </p:cNvCxnSpPr>
          <p:nvPr/>
        </p:nvCxnSpPr>
        <p:spPr>
          <a:xfrm flipH="1">
            <a:off x="1160730" y="4648530"/>
            <a:ext cx="309877" cy="7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CE386C-1D95-45C0-AE0B-0424C8795732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1160730" y="4648530"/>
            <a:ext cx="309877" cy="81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5120AFB-B924-483C-A745-B958C3C1981B}"/>
              </a:ext>
            </a:extLst>
          </p:cNvPr>
          <p:cNvSpPr/>
          <p:nvPr/>
        </p:nvSpPr>
        <p:spPr>
          <a:xfrm>
            <a:off x="1470607" y="4366164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A790EE-C074-4CE0-BA8A-C7C201912123}"/>
              </a:ext>
            </a:extLst>
          </p:cNvPr>
          <p:cNvSpPr/>
          <p:nvPr/>
        </p:nvSpPr>
        <p:spPr>
          <a:xfrm>
            <a:off x="9041" y="300814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33696-A6DB-4BDB-B195-1FD4A08CE30C}"/>
              </a:ext>
            </a:extLst>
          </p:cNvPr>
          <p:cNvCxnSpPr>
            <a:cxnSpLocks/>
            <a:stCxn id="47" idx="2"/>
            <a:endCxn id="56" idx="6"/>
          </p:cNvCxnSpPr>
          <p:nvPr/>
        </p:nvCxnSpPr>
        <p:spPr>
          <a:xfrm flipH="1" flipV="1">
            <a:off x="1169771" y="3290514"/>
            <a:ext cx="264380" cy="507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CC945FE6-53E8-4804-8990-5F75EF31B9BB}"/>
              </a:ext>
            </a:extLst>
          </p:cNvPr>
          <p:cNvSpPr/>
          <p:nvPr/>
        </p:nvSpPr>
        <p:spPr>
          <a:xfrm>
            <a:off x="5084560" y="2383476"/>
            <a:ext cx="2134373" cy="84775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담기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E115BB-5DD0-4F8D-9A2A-A0AE2B0A5758}"/>
              </a:ext>
            </a:extLst>
          </p:cNvPr>
          <p:cNvCxnSpPr>
            <a:cxnSpLocks/>
            <a:stCxn id="100" idx="1"/>
            <a:endCxn id="33" idx="3"/>
          </p:cNvCxnSpPr>
          <p:nvPr/>
        </p:nvCxnSpPr>
        <p:spPr>
          <a:xfrm flipH="1">
            <a:off x="4055001" y="2807356"/>
            <a:ext cx="1029559" cy="17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A3C0AE7-CDCA-4112-8235-E5C3F0B652BB}"/>
              </a:ext>
            </a:extLst>
          </p:cNvPr>
          <p:cNvCxnSpPr>
            <a:cxnSpLocks/>
            <a:stCxn id="2" idx="1"/>
            <a:endCxn id="100" idx="3"/>
          </p:cNvCxnSpPr>
          <p:nvPr/>
        </p:nvCxnSpPr>
        <p:spPr>
          <a:xfrm flipH="1" flipV="1">
            <a:off x="7218933" y="2807356"/>
            <a:ext cx="1192004" cy="236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0F244E7-69DD-4021-B051-01F36303E2FE}"/>
              </a:ext>
            </a:extLst>
          </p:cNvPr>
          <p:cNvSpPr/>
          <p:nvPr/>
        </p:nvSpPr>
        <p:spPr>
          <a:xfrm>
            <a:off x="4344399" y="3917143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AA88C68-354F-46FE-A6C1-AB4048F74179}"/>
              </a:ext>
            </a:extLst>
          </p:cNvPr>
          <p:cNvCxnSpPr>
            <a:cxnSpLocks/>
            <a:stCxn id="116" idx="0"/>
            <a:endCxn id="100" idx="2"/>
          </p:cNvCxnSpPr>
          <p:nvPr/>
        </p:nvCxnSpPr>
        <p:spPr>
          <a:xfrm flipV="1">
            <a:off x="4924764" y="3231235"/>
            <a:ext cx="1226983" cy="685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0797112-A07B-4099-B754-7BF28586F6F5}"/>
              </a:ext>
            </a:extLst>
          </p:cNvPr>
          <p:cNvCxnSpPr>
            <a:cxnSpLocks/>
            <a:stCxn id="126" idx="0"/>
            <a:endCxn id="116" idx="4"/>
          </p:cNvCxnSpPr>
          <p:nvPr/>
        </p:nvCxnSpPr>
        <p:spPr>
          <a:xfrm flipV="1">
            <a:off x="4392374" y="4481875"/>
            <a:ext cx="532390" cy="57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E677B68B-5EFA-4874-9B2B-C9E145E4717B}"/>
              </a:ext>
            </a:extLst>
          </p:cNvPr>
          <p:cNvSpPr/>
          <p:nvPr/>
        </p:nvSpPr>
        <p:spPr>
          <a:xfrm>
            <a:off x="3802870" y="5058706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주문도서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48A3F81-FF3D-4751-BAFF-C670BD337740}"/>
              </a:ext>
            </a:extLst>
          </p:cNvPr>
          <p:cNvSpPr/>
          <p:nvPr/>
        </p:nvSpPr>
        <p:spPr>
          <a:xfrm>
            <a:off x="5029853" y="5057421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주문수량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1914978-5C33-4D3A-8E4D-C4E517313158}"/>
              </a:ext>
            </a:extLst>
          </p:cNvPr>
          <p:cNvCxnSpPr>
            <a:cxnSpLocks/>
            <a:stCxn id="128" idx="0"/>
            <a:endCxn id="116" idx="4"/>
          </p:cNvCxnSpPr>
          <p:nvPr/>
        </p:nvCxnSpPr>
        <p:spPr>
          <a:xfrm flipH="1" flipV="1">
            <a:off x="4924764" y="4481875"/>
            <a:ext cx="694593" cy="57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A10F897-3E8A-4311-910F-ACA928935682}"/>
              </a:ext>
            </a:extLst>
          </p:cNvPr>
          <p:cNvSpPr/>
          <p:nvPr/>
        </p:nvSpPr>
        <p:spPr>
          <a:xfrm>
            <a:off x="5571382" y="3924604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생성일자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F0D84B9-E230-4800-AC70-FBC48B7A7B0C}"/>
              </a:ext>
            </a:extLst>
          </p:cNvPr>
          <p:cNvSpPr/>
          <p:nvPr/>
        </p:nvSpPr>
        <p:spPr>
          <a:xfrm>
            <a:off x="6809872" y="3917143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바구니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FD93742-9094-42BB-A83F-C6E25D9AEBBA}"/>
              </a:ext>
            </a:extLst>
          </p:cNvPr>
          <p:cNvCxnSpPr>
            <a:cxnSpLocks/>
            <a:stCxn id="134" idx="0"/>
            <a:endCxn id="100" idx="2"/>
          </p:cNvCxnSpPr>
          <p:nvPr/>
        </p:nvCxnSpPr>
        <p:spPr>
          <a:xfrm flipV="1">
            <a:off x="6151747" y="3231235"/>
            <a:ext cx="0" cy="693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154EBB4-131C-4296-882C-465D7A0D440B}"/>
              </a:ext>
            </a:extLst>
          </p:cNvPr>
          <p:cNvSpPr txBox="1"/>
          <p:nvPr/>
        </p:nvSpPr>
        <p:spPr>
          <a:xfrm>
            <a:off x="4380530" y="2538879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2E2BF-329A-499E-B382-29194F38D4FE}"/>
              </a:ext>
            </a:extLst>
          </p:cNvPr>
          <p:cNvSpPr txBox="1"/>
          <p:nvPr/>
        </p:nvSpPr>
        <p:spPr>
          <a:xfrm>
            <a:off x="7620906" y="2541567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4252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40EC170-22A1-4A98-912D-905B498A133C}"/>
              </a:ext>
            </a:extLst>
          </p:cNvPr>
          <p:cNvCxnSpPr>
            <a:cxnSpLocks/>
            <a:stCxn id="84" idx="4"/>
            <a:endCxn id="77" idx="0"/>
          </p:cNvCxnSpPr>
          <p:nvPr/>
        </p:nvCxnSpPr>
        <p:spPr>
          <a:xfrm flipH="1">
            <a:off x="6135104" y="2329113"/>
            <a:ext cx="2524706" cy="4180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ACD50773-B5F7-4BB4-A06B-E73A4CC6C591}"/>
              </a:ext>
            </a:extLst>
          </p:cNvPr>
          <p:cNvCxnSpPr>
            <a:cxnSpLocks/>
            <a:stCxn id="142" idx="0"/>
            <a:endCxn id="100" idx="2"/>
          </p:cNvCxnSpPr>
          <p:nvPr/>
        </p:nvCxnSpPr>
        <p:spPr>
          <a:xfrm flipH="1" flipV="1">
            <a:off x="6096000" y="4662158"/>
            <a:ext cx="1238490" cy="22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인터넷 서점 </a:t>
            </a:r>
            <a:r>
              <a:rPr lang="en-US" altLang="ko-KR" sz="1100" i="1">
                <a:solidFill>
                  <a:srgbClr val="FF7876"/>
                </a:solidFill>
              </a:rPr>
              <a:t>E-R </a:t>
            </a:r>
            <a:r>
              <a:rPr lang="ko-KR" altLang="en-US" sz="1100" i="1">
                <a:solidFill>
                  <a:srgbClr val="FF7876"/>
                </a:solidFill>
              </a:rPr>
              <a:t>다이어그램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02C35-AB4F-4207-887A-1E9958121A4B}"/>
              </a:ext>
            </a:extLst>
          </p:cNvPr>
          <p:cNvSpPr txBox="1"/>
          <p:nvPr/>
        </p:nvSpPr>
        <p:spPr>
          <a:xfrm>
            <a:off x="765146" y="1224732"/>
            <a:ext cx="7481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7876"/>
                </a:solidFill>
              </a:rPr>
              <a:t>전체 다이어그램</a:t>
            </a:r>
            <a:endParaRPr lang="en-US" altLang="ko-KR" sz="2000">
              <a:solidFill>
                <a:srgbClr val="FF787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786F2B-7542-48ED-B2AA-293BF9B4AB11}"/>
              </a:ext>
            </a:extLst>
          </p:cNvPr>
          <p:cNvSpPr/>
          <p:nvPr/>
        </p:nvSpPr>
        <p:spPr>
          <a:xfrm>
            <a:off x="8809322" y="3098651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91A283F-AF1C-41A4-8628-137A0C98449A}"/>
              </a:ext>
            </a:extLst>
          </p:cNvPr>
          <p:cNvCxnSpPr>
            <a:cxnSpLocks/>
            <a:stCxn id="2" idx="3"/>
            <a:endCxn id="21" idx="2"/>
          </p:cNvCxnSpPr>
          <p:nvPr/>
        </p:nvCxnSpPr>
        <p:spPr>
          <a:xfrm>
            <a:off x="9895936" y="3298707"/>
            <a:ext cx="711588" cy="12511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D53B7CC-3800-410E-B2CE-EA187BED9140}"/>
              </a:ext>
            </a:extLst>
          </p:cNvPr>
          <p:cNvCxnSpPr>
            <a:cxnSpLocks/>
            <a:stCxn id="2" idx="3"/>
            <a:endCxn id="16" idx="2"/>
          </p:cNvCxnSpPr>
          <p:nvPr/>
        </p:nvCxnSpPr>
        <p:spPr>
          <a:xfrm>
            <a:off x="9895936" y="3298707"/>
            <a:ext cx="693310" cy="525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5CBF27A-812D-4803-A630-2B063445212C}"/>
              </a:ext>
            </a:extLst>
          </p:cNvPr>
          <p:cNvSpPr/>
          <p:nvPr/>
        </p:nvSpPr>
        <p:spPr>
          <a:xfrm>
            <a:off x="10589246" y="3541866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도서명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95BF6D7-6428-4B58-98FA-7DA0AFFAB6C7}"/>
              </a:ext>
            </a:extLst>
          </p:cNvPr>
          <p:cNvSpPr/>
          <p:nvPr/>
        </p:nvSpPr>
        <p:spPr>
          <a:xfrm>
            <a:off x="10534634" y="2816285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판매가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C0EC6C1-CCBC-4760-A359-C516F2F4D7C6}"/>
              </a:ext>
            </a:extLst>
          </p:cNvPr>
          <p:cNvSpPr/>
          <p:nvPr/>
        </p:nvSpPr>
        <p:spPr>
          <a:xfrm>
            <a:off x="10607524" y="4267447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도서번호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AD152FF-6682-4982-9E61-8BC76CB0618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 flipV="1">
            <a:off x="9895936" y="3098651"/>
            <a:ext cx="638698" cy="200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52D9AD-99FB-44F6-9B06-538B06373509}"/>
              </a:ext>
            </a:extLst>
          </p:cNvPr>
          <p:cNvCxnSpPr>
            <a:cxnSpLocks/>
            <a:stCxn id="2" idx="3"/>
            <a:endCxn id="5" idx="2"/>
          </p:cNvCxnSpPr>
          <p:nvPr/>
        </p:nvCxnSpPr>
        <p:spPr>
          <a:xfrm flipV="1">
            <a:off x="9895936" y="2373070"/>
            <a:ext cx="511197" cy="925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타원 4">
            <a:extLst>
              <a:ext uri="{FF2B5EF4-FFF2-40B4-BE49-F238E27FC236}">
                <a16:creationId xmlns:a16="http://schemas.microsoft.com/office/drawing/2014/main" id="{B1A6021C-E661-415E-9AE9-514C26D20C15}"/>
              </a:ext>
            </a:extLst>
          </p:cNvPr>
          <p:cNvSpPr/>
          <p:nvPr/>
        </p:nvSpPr>
        <p:spPr>
          <a:xfrm>
            <a:off x="10407133" y="2090704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재고량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2F30017-0680-4D9F-A1C2-71E52BE9DA73}"/>
              </a:ext>
            </a:extLst>
          </p:cNvPr>
          <p:cNvSpPr/>
          <p:nvPr/>
        </p:nvSpPr>
        <p:spPr>
          <a:xfrm>
            <a:off x="3068144" y="3298706"/>
            <a:ext cx="1086614" cy="4001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회원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495A560-8CC4-4BA0-995D-A122DEBBF774}"/>
              </a:ext>
            </a:extLst>
          </p:cNvPr>
          <p:cNvCxnSpPr>
            <a:cxnSpLocks/>
            <a:stCxn id="33" idx="1"/>
            <a:endCxn id="41" idx="6"/>
          </p:cNvCxnSpPr>
          <p:nvPr/>
        </p:nvCxnSpPr>
        <p:spPr>
          <a:xfrm flipH="1" flipV="1">
            <a:off x="2684838" y="2624407"/>
            <a:ext cx="383306" cy="8743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35D19DFA-F56D-4EB9-BFC6-7752094A5FE5}"/>
              </a:ext>
            </a:extLst>
          </p:cNvPr>
          <p:cNvCxnSpPr>
            <a:cxnSpLocks/>
            <a:stCxn id="33" idx="1"/>
            <a:endCxn id="36" idx="6"/>
          </p:cNvCxnSpPr>
          <p:nvPr/>
        </p:nvCxnSpPr>
        <p:spPr>
          <a:xfrm flipH="1" flipV="1">
            <a:off x="2740233" y="3239294"/>
            <a:ext cx="327911" cy="259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타원 35">
            <a:extLst>
              <a:ext uri="{FF2B5EF4-FFF2-40B4-BE49-F238E27FC236}">
                <a16:creationId xmlns:a16="http://schemas.microsoft.com/office/drawing/2014/main" id="{ED7E24DB-0C80-4FAA-BF1B-6EAA1615CF10}"/>
              </a:ext>
            </a:extLst>
          </p:cNvPr>
          <p:cNvSpPr/>
          <p:nvPr/>
        </p:nvSpPr>
        <p:spPr>
          <a:xfrm>
            <a:off x="1561225" y="2956928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비밀번호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F16C0C18-8E3D-4FAF-A5D1-B26D4454B781}"/>
              </a:ext>
            </a:extLst>
          </p:cNvPr>
          <p:cNvSpPr/>
          <p:nvPr/>
        </p:nvSpPr>
        <p:spPr>
          <a:xfrm>
            <a:off x="1533908" y="356518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성명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3973A1A-1C97-466C-BBCF-1E66D4C5257F}"/>
              </a:ext>
            </a:extLst>
          </p:cNvPr>
          <p:cNvSpPr/>
          <p:nvPr/>
        </p:nvSpPr>
        <p:spPr>
          <a:xfrm>
            <a:off x="1524108" y="234204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회원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아이디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CEDA3D1-EF1B-48C6-AF68-AC80507FB1C8}"/>
              </a:ext>
            </a:extLst>
          </p:cNvPr>
          <p:cNvCxnSpPr>
            <a:cxnSpLocks/>
            <a:stCxn id="33" idx="1"/>
            <a:endCxn id="40" idx="6"/>
          </p:cNvCxnSpPr>
          <p:nvPr/>
        </p:nvCxnSpPr>
        <p:spPr>
          <a:xfrm flipH="1">
            <a:off x="2694638" y="3498762"/>
            <a:ext cx="373506" cy="348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B269B85-D693-4972-94F8-DCDC3C93C6D9}"/>
              </a:ext>
            </a:extLst>
          </p:cNvPr>
          <p:cNvCxnSpPr>
            <a:cxnSpLocks/>
            <a:stCxn id="33" idx="1"/>
            <a:endCxn id="47" idx="6"/>
          </p:cNvCxnSpPr>
          <p:nvPr/>
        </p:nvCxnSpPr>
        <p:spPr>
          <a:xfrm flipH="1">
            <a:off x="2694638" y="3498762"/>
            <a:ext cx="373506" cy="9733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타원 43">
            <a:extLst>
              <a:ext uri="{FF2B5EF4-FFF2-40B4-BE49-F238E27FC236}">
                <a16:creationId xmlns:a16="http://schemas.microsoft.com/office/drawing/2014/main" id="{07BFADD0-0018-4146-88F4-E19DACF107CB}"/>
              </a:ext>
            </a:extLst>
          </p:cNvPr>
          <p:cNvSpPr/>
          <p:nvPr/>
        </p:nvSpPr>
        <p:spPr>
          <a:xfrm>
            <a:off x="180731" y="3057837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카드종류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4D7613-02A3-4F66-9B23-948DAB78ACAD}"/>
              </a:ext>
            </a:extLst>
          </p:cNvPr>
          <p:cNvCxnSpPr>
            <a:cxnSpLocks/>
            <a:stCxn id="47" idx="2"/>
            <a:endCxn id="44" idx="6"/>
          </p:cNvCxnSpPr>
          <p:nvPr/>
        </p:nvCxnSpPr>
        <p:spPr>
          <a:xfrm flipH="1" flipV="1">
            <a:off x="1341461" y="3340203"/>
            <a:ext cx="192447" cy="1131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64BCAB11-19AF-49E9-97DD-63812A4FB0F8}"/>
              </a:ext>
            </a:extLst>
          </p:cNvPr>
          <p:cNvSpPr/>
          <p:nvPr/>
        </p:nvSpPr>
        <p:spPr>
          <a:xfrm>
            <a:off x="1533908" y="4189795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카드번호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567D2CA-668A-4AA5-902F-A6113048B1BE}"/>
              </a:ext>
            </a:extLst>
          </p:cNvPr>
          <p:cNvSpPr/>
          <p:nvPr/>
        </p:nvSpPr>
        <p:spPr>
          <a:xfrm>
            <a:off x="108798" y="430711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9F3C36E-76C4-445A-BE0F-678E675F15D8}"/>
              </a:ext>
            </a:extLst>
          </p:cNvPr>
          <p:cNvCxnSpPr>
            <a:cxnSpLocks/>
            <a:stCxn id="47" idx="2"/>
            <a:endCxn id="48" idx="6"/>
          </p:cNvCxnSpPr>
          <p:nvPr/>
        </p:nvCxnSpPr>
        <p:spPr>
          <a:xfrm flipH="1">
            <a:off x="1269528" y="4472161"/>
            <a:ext cx="264380" cy="1173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8626726-BB11-4DC8-B5B3-320C46ED879E}"/>
              </a:ext>
            </a:extLst>
          </p:cNvPr>
          <p:cNvCxnSpPr>
            <a:cxnSpLocks/>
            <a:stCxn id="33" idx="1"/>
            <a:endCxn id="55" idx="6"/>
          </p:cNvCxnSpPr>
          <p:nvPr/>
        </p:nvCxnSpPr>
        <p:spPr>
          <a:xfrm flipH="1">
            <a:off x="2731094" y="3498762"/>
            <a:ext cx="337050" cy="18241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D6B4C63F-1F7A-49CD-9214-4BE2BF80E3C8}"/>
              </a:ext>
            </a:extLst>
          </p:cNvPr>
          <p:cNvSpPr/>
          <p:nvPr/>
        </p:nvSpPr>
        <p:spPr>
          <a:xfrm>
            <a:off x="99757" y="5117480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3C6D3196-58F3-4A0D-BE57-7033DCB27F6E}"/>
              </a:ext>
            </a:extLst>
          </p:cNvPr>
          <p:cNvSpPr/>
          <p:nvPr/>
        </p:nvSpPr>
        <p:spPr>
          <a:xfrm>
            <a:off x="99757" y="5855780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우편번호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36B309D-9873-4B6F-903F-5438CDC97ED6}"/>
              </a:ext>
            </a:extLst>
          </p:cNvPr>
          <p:cNvCxnSpPr>
            <a:cxnSpLocks/>
            <a:stCxn id="55" idx="2"/>
            <a:endCxn id="51" idx="6"/>
          </p:cNvCxnSpPr>
          <p:nvPr/>
        </p:nvCxnSpPr>
        <p:spPr>
          <a:xfrm flipH="1">
            <a:off x="1260487" y="5322891"/>
            <a:ext cx="309877" cy="769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9ACE386C-1D95-45C0-AE0B-0424C8795732}"/>
              </a:ext>
            </a:extLst>
          </p:cNvPr>
          <p:cNvCxnSpPr>
            <a:cxnSpLocks/>
            <a:stCxn id="52" idx="6"/>
            <a:endCxn id="55" idx="2"/>
          </p:cNvCxnSpPr>
          <p:nvPr/>
        </p:nvCxnSpPr>
        <p:spPr>
          <a:xfrm flipV="1">
            <a:off x="1260487" y="5322891"/>
            <a:ext cx="309877" cy="815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85120AFB-B924-483C-A745-B958C3C1981B}"/>
              </a:ext>
            </a:extLst>
          </p:cNvPr>
          <p:cNvSpPr/>
          <p:nvPr/>
        </p:nvSpPr>
        <p:spPr>
          <a:xfrm>
            <a:off x="1570364" y="5040525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주소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E4A790EE-C074-4CE0-BA8A-C7C201912123}"/>
              </a:ext>
            </a:extLst>
          </p:cNvPr>
          <p:cNvSpPr/>
          <p:nvPr/>
        </p:nvSpPr>
        <p:spPr>
          <a:xfrm>
            <a:off x="108798" y="3682509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유효기간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33696-A6DB-4BDB-B195-1FD4A08CE30C}"/>
              </a:ext>
            </a:extLst>
          </p:cNvPr>
          <p:cNvCxnSpPr>
            <a:cxnSpLocks/>
            <a:stCxn id="47" idx="2"/>
            <a:endCxn id="56" idx="6"/>
          </p:cNvCxnSpPr>
          <p:nvPr/>
        </p:nvCxnSpPr>
        <p:spPr>
          <a:xfrm flipH="1" flipV="1">
            <a:off x="1269528" y="3964875"/>
            <a:ext cx="264380" cy="507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순서도: 판단 99">
            <a:extLst>
              <a:ext uri="{FF2B5EF4-FFF2-40B4-BE49-F238E27FC236}">
                <a16:creationId xmlns:a16="http://schemas.microsoft.com/office/drawing/2014/main" id="{CC945FE6-53E8-4804-8990-5F75EF31B9BB}"/>
              </a:ext>
            </a:extLst>
          </p:cNvPr>
          <p:cNvSpPr/>
          <p:nvPr/>
        </p:nvSpPr>
        <p:spPr>
          <a:xfrm>
            <a:off x="5028813" y="3814399"/>
            <a:ext cx="2134373" cy="84775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담기</a:t>
            </a:r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6EE115BB-5DD0-4F8D-9A2A-A0AE2B0A5758}"/>
              </a:ext>
            </a:extLst>
          </p:cNvPr>
          <p:cNvCxnSpPr>
            <a:cxnSpLocks/>
            <a:stCxn id="100" idx="1"/>
            <a:endCxn id="33" idx="3"/>
          </p:cNvCxnSpPr>
          <p:nvPr/>
        </p:nvCxnSpPr>
        <p:spPr>
          <a:xfrm flipH="1" flipV="1">
            <a:off x="4154758" y="3498762"/>
            <a:ext cx="874055" cy="739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2A3C0AE7-CDCA-4112-8235-E5C3F0B652BB}"/>
              </a:ext>
            </a:extLst>
          </p:cNvPr>
          <p:cNvCxnSpPr>
            <a:cxnSpLocks/>
            <a:stCxn id="2" idx="1"/>
            <a:endCxn id="100" idx="3"/>
          </p:cNvCxnSpPr>
          <p:nvPr/>
        </p:nvCxnSpPr>
        <p:spPr>
          <a:xfrm flipH="1">
            <a:off x="7163186" y="3298707"/>
            <a:ext cx="1646136" cy="9395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타원 115">
            <a:extLst>
              <a:ext uri="{FF2B5EF4-FFF2-40B4-BE49-F238E27FC236}">
                <a16:creationId xmlns:a16="http://schemas.microsoft.com/office/drawing/2014/main" id="{40F244E7-69DD-4021-B051-01F36303E2FE}"/>
              </a:ext>
            </a:extLst>
          </p:cNvPr>
          <p:cNvSpPr/>
          <p:nvPr/>
        </p:nvSpPr>
        <p:spPr>
          <a:xfrm>
            <a:off x="4288652" y="4891592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2AA88C68-354F-46FE-A6C1-AB4048F74179}"/>
              </a:ext>
            </a:extLst>
          </p:cNvPr>
          <p:cNvCxnSpPr>
            <a:cxnSpLocks/>
            <a:stCxn id="116" idx="0"/>
            <a:endCxn id="100" idx="2"/>
          </p:cNvCxnSpPr>
          <p:nvPr/>
        </p:nvCxnSpPr>
        <p:spPr>
          <a:xfrm flipV="1">
            <a:off x="4869017" y="4662158"/>
            <a:ext cx="1226983" cy="2294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0797112-A07B-4099-B754-7BF28586F6F5}"/>
              </a:ext>
            </a:extLst>
          </p:cNvPr>
          <p:cNvCxnSpPr>
            <a:cxnSpLocks/>
            <a:stCxn id="126" idx="0"/>
            <a:endCxn id="116" idx="4"/>
          </p:cNvCxnSpPr>
          <p:nvPr/>
        </p:nvCxnSpPr>
        <p:spPr>
          <a:xfrm flipV="1">
            <a:off x="4336627" y="5456324"/>
            <a:ext cx="532390" cy="576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타원 125">
            <a:extLst>
              <a:ext uri="{FF2B5EF4-FFF2-40B4-BE49-F238E27FC236}">
                <a16:creationId xmlns:a16="http://schemas.microsoft.com/office/drawing/2014/main" id="{E677B68B-5EFA-4874-9B2B-C9E145E4717B}"/>
              </a:ext>
            </a:extLst>
          </p:cNvPr>
          <p:cNvSpPr/>
          <p:nvPr/>
        </p:nvSpPr>
        <p:spPr>
          <a:xfrm>
            <a:off x="3747123" y="6033155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주문도서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C48A3F81-FF3D-4751-BAFF-C670BD337740}"/>
              </a:ext>
            </a:extLst>
          </p:cNvPr>
          <p:cNvSpPr/>
          <p:nvPr/>
        </p:nvSpPr>
        <p:spPr>
          <a:xfrm>
            <a:off x="4974106" y="6031870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주문수량</a:t>
            </a: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61914978-5C33-4D3A-8E4D-C4E517313158}"/>
              </a:ext>
            </a:extLst>
          </p:cNvPr>
          <p:cNvCxnSpPr>
            <a:cxnSpLocks/>
            <a:stCxn id="128" idx="0"/>
            <a:endCxn id="116" idx="4"/>
          </p:cNvCxnSpPr>
          <p:nvPr/>
        </p:nvCxnSpPr>
        <p:spPr>
          <a:xfrm flipH="1" flipV="1">
            <a:off x="4869017" y="5456324"/>
            <a:ext cx="694593" cy="5755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타원 133">
            <a:extLst>
              <a:ext uri="{FF2B5EF4-FFF2-40B4-BE49-F238E27FC236}">
                <a16:creationId xmlns:a16="http://schemas.microsoft.com/office/drawing/2014/main" id="{3A10F897-3E8A-4311-910F-ACA928935682}"/>
              </a:ext>
            </a:extLst>
          </p:cNvPr>
          <p:cNvSpPr/>
          <p:nvPr/>
        </p:nvSpPr>
        <p:spPr>
          <a:xfrm>
            <a:off x="5515635" y="4899053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생성일자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0F0D84B9-E230-4800-AC70-FBC48B7A7B0C}"/>
              </a:ext>
            </a:extLst>
          </p:cNvPr>
          <p:cNvSpPr/>
          <p:nvPr/>
        </p:nvSpPr>
        <p:spPr>
          <a:xfrm>
            <a:off x="6754125" y="4891592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바구니</a:t>
            </a:r>
            <a:endParaRPr lang="en-US" altLang="ko-KR" sz="1200">
              <a:solidFill>
                <a:schemeClr val="tx1"/>
              </a:solidFill>
            </a:endParaRPr>
          </a:p>
          <a:p>
            <a:pPr algn="ctr"/>
            <a:r>
              <a:rPr lang="ko-KR" altLang="en-US" sz="1200">
                <a:solidFill>
                  <a:schemeClr val="tx1"/>
                </a:solidFill>
              </a:rPr>
              <a:t>번호</a:t>
            </a:r>
          </a:p>
        </p:txBody>
      </p: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6FD93742-9094-42BB-A83F-C6E25D9AEBBA}"/>
              </a:ext>
            </a:extLst>
          </p:cNvPr>
          <p:cNvCxnSpPr>
            <a:cxnSpLocks/>
            <a:stCxn id="134" idx="0"/>
            <a:endCxn id="100" idx="2"/>
          </p:cNvCxnSpPr>
          <p:nvPr/>
        </p:nvCxnSpPr>
        <p:spPr>
          <a:xfrm flipV="1">
            <a:off x="6096000" y="4662158"/>
            <a:ext cx="0" cy="2368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F093EBA1-4B6C-454C-BC0E-1E94826958CF}"/>
              </a:ext>
            </a:extLst>
          </p:cNvPr>
          <p:cNvCxnSpPr>
            <a:cxnSpLocks/>
            <a:stCxn id="88" idx="4"/>
            <a:endCxn id="77" idx="0"/>
          </p:cNvCxnSpPr>
          <p:nvPr/>
        </p:nvCxnSpPr>
        <p:spPr>
          <a:xfrm flipH="1">
            <a:off x="6135104" y="2177019"/>
            <a:ext cx="144373" cy="570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7FD3E100-659B-4F85-BA2E-19FE5FE55DFF}"/>
              </a:ext>
            </a:extLst>
          </p:cNvPr>
          <p:cNvCxnSpPr>
            <a:cxnSpLocks/>
            <a:stCxn id="86" idx="4"/>
            <a:endCxn id="77" idx="0"/>
          </p:cNvCxnSpPr>
          <p:nvPr/>
        </p:nvCxnSpPr>
        <p:spPr>
          <a:xfrm flipH="1">
            <a:off x="6135104" y="1725240"/>
            <a:ext cx="2630911" cy="10219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C5F0330-D4CD-4868-885E-617883624CA3}"/>
              </a:ext>
            </a:extLst>
          </p:cNvPr>
          <p:cNvCxnSpPr>
            <a:cxnSpLocks/>
            <a:stCxn id="87" idx="0"/>
            <a:endCxn id="77" idx="0"/>
          </p:cNvCxnSpPr>
          <p:nvPr/>
        </p:nvCxnSpPr>
        <p:spPr>
          <a:xfrm flipH="1">
            <a:off x="6135104" y="1223206"/>
            <a:ext cx="1487398" cy="15239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순서도: 판단 76">
            <a:extLst>
              <a:ext uri="{FF2B5EF4-FFF2-40B4-BE49-F238E27FC236}">
                <a16:creationId xmlns:a16="http://schemas.microsoft.com/office/drawing/2014/main" id="{F34E3FCF-F6AF-42B6-9228-332B7C36C60C}"/>
              </a:ext>
            </a:extLst>
          </p:cNvPr>
          <p:cNvSpPr/>
          <p:nvPr/>
        </p:nvSpPr>
        <p:spPr>
          <a:xfrm>
            <a:off x="5067917" y="2747158"/>
            <a:ext cx="2134373" cy="84775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C77A17C-8B63-438F-AB55-12F39E714921}"/>
              </a:ext>
            </a:extLst>
          </p:cNvPr>
          <p:cNvSpPr/>
          <p:nvPr/>
        </p:nvSpPr>
        <p:spPr>
          <a:xfrm>
            <a:off x="4138411" y="2087546"/>
            <a:ext cx="1160730" cy="564732"/>
          </a:xfrm>
          <a:prstGeom prst="ellipse">
            <a:avLst/>
          </a:prstGeom>
          <a:solidFill>
            <a:schemeClr val="bg1"/>
          </a:solidFill>
          <a:ln w="508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도서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F7F00CD7-C8DB-488D-B4A0-125F0A56D11F}"/>
              </a:ext>
            </a:extLst>
          </p:cNvPr>
          <p:cNvCxnSpPr>
            <a:cxnSpLocks/>
            <a:stCxn id="78" idx="4"/>
            <a:endCxn id="77" idx="0"/>
          </p:cNvCxnSpPr>
          <p:nvPr/>
        </p:nvCxnSpPr>
        <p:spPr>
          <a:xfrm>
            <a:off x="4718776" y="2652278"/>
            <a:ext cx="1416328" cy="94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E85E1C32-4501-4908-AB98-F8D2378316A3}"/>
              </a:ext>
            </a:extLst>
          </p:cNvPr>
          <p:cNvCxnSpPr>
            <a:cxnSpLocks/>
            <a:stCxn id="81" idx="4"/>
            <a:endCxn id="78" idx="0"/>
          </p:cNvCxnSpPr>
          <p:nvPr/>
        </p:nvCxnSpPr>
        <p:spPr>
          <a:xfrm>
            <a:off x="3714041" y="1835156"/>
            <a:ext cx="1004735" cy="2523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300AB84A-2E25-4630-B37B-B8641D658C3F}"/>
              </a:ext>
            </a:extLst>
          </p:cNvPr>
          <p:cNvSpPr/>
          <p:nvPr/>
        </p:nvSpPr>
        <p:spPr>
          <a:xfrm>
            <a:off x="3124537" y="1270424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주문도서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0BA923F-1F21-41DD-9415-65A7A34A144D}"/>
              </a:ext>
            </a:extLst>
          </p:cNvPr>
          <p:cNvSpPr/>
          <p:nvPr/>
        </p:nvSpPr>
        <p:spPr>
          <a:xfrm>
            <a:off x="4375731" y="1329921"/>
            <a:ext cx="1179008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주문수량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11133ABF-51F8-4E48-B51F-401479014BAF}"/>
              </a:ext>
            </a:extLst>
          </p:cNvPr>
          <p:cNvCxnSpPr>
            <a:cxnSpLocks/>
            <a:stCxn id="82" idx="4"/>
            <a:endCxn id="78" idx="0"/>
          </p:cNvCxnSpPr>
          <p:nvPr/>
        </p:nvCxnSpPr>
        <p:spPr>
          <a:xfrm flipH="1">
            <a:off x="4718776" y="1894653"/>
            <a:ext cx="246459" cy="192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FCF20D5D-65DD-4184-AF3E-AD38022E669C}"/>
              </a:ext>
            </a:extLst>
          </p:cNvPr>
          <p:cNvSpPr/>
          <p:nvPr/>
        </p:nvSpPr>
        <p:spPr>
          <a:xfrm>
            <a:off x="8079445" y="1764381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결제카드</a:t>
            </a: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CEDC8F2-9A4A-4DFA-B572-B373A0309D55}"/>
              </a:ext>
            </a:extLst>
          </p:cNvPr>
          <p:cNvSpPr/>
          <p:nvPr/>
        </p:nvSpPr>
        <p:spPr>
          <a:xfrm>
            <a:off x="6757338" y="184891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주문번호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0D264FA5-1986-4964-ADE7-92DD88089255}"/>
              </a:ext>
            </a:extLst>
          </p:cNvPr>
          <p:cNvSpPr/>
          <p:nvPr/>
        </p:nvSpPr>
        <p:spPr>
          <a:xfrm>
            <a:off x="8185650" y="1160508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주문일자</a:t>
            </a: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1E1BAF5-167F-4761-BC35-212BD5604E56}"/>
              </a:ext>
            </a:extLst>
          </p:cNvPr>
          <p:cNvSpPr/>
          <p:nvPr/>
        </p:nvSpPr>
        <p:spPr>
          <a:xfrm>
            <a:off x="7042137" y="1223206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주문총액</a:t>
            </a: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4FA4083-98FF-4596-BEA3-7EA08DCD9419}"/>
              </a:ext>
            </a:extLst>
          </p:cNvPr>
          <p:cNvSpPr/>
          <p:nvPr/>
        </p:nvSpPr>
        <p:spPr>
          <a:xfrm>
            <a:off x="5699112" y="1612287"/>
            <a:ext cx="1160730" cy="5647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주문상태</a:t>
            </a:r>
          </a:p>
        </p:txBody>
      </p: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22E5FF59-08A1-4BA6-B55C-90CA520541C7}"/>
              </a:ext>
            </a:extLst>
          </p:cNvPr>
          <p:cNvCxnSpPr>
            <a:cxnSpLocks/>
            <a:stCxn id="85" idx="4"/>
            <a:endCxn id="77" idx="0"/>
          </p:cNvCxnSpPr>
          <p:nvPr/>
        </p:nvCxnSpPr>
        <p:spPr>
          <a:xfrm flipH="1">
            <a:off x="6135104" y="2413648"/>
            <a:ext cx="1202599" cy="3335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8D270A73-76D4-4E69-BBE3-3B08B4492746}"/>
              </a:ext>
            </a:extLst>
          </p:cNvPr>
          <p:cNvCxnSpPr>
            <a:cxnSpLocks/>
            <a:stCxn id="77" idx="1"/>
            <a:endCxn id="33" idx="3"/>
          </p:cNvCxnSpPr>
          <p:nvPr/>
        </p:nvCxnSpPr>
        <p:spPr>
          <a:xfrm flipH="1">
            <a:off x="4154758" y="3171038"/>
            <a:ext cx="913159" cy="3277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7AF9E6A6-29A6-4D9E-BB47-82C2F077C3EC}"/>
              </a:ext>
            </a:extLst>
          </p:cNvPr>
          <p:cNvCxnSpPr>
            <a:cxnSpLocks/>
            <a:stCxn id="77" idx="3"/>
            <a:endCxn id="2" idx="1"/>
          </p:cNvCxnSpPr>
          <p:nvPr/>
        </p:nvCxnSpPr>
        <p:spPr>
          <a:xfrm>
            <a:off x="7202290" y="3171038"/>
            <a:ext cx="1607032" cy="1276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951AE0-0643-4BCB-A357-1BB5FBDA5FC3}"/>
              </a:ext>
            </a:extLst>
          </p:cNvPr>
          <p:cNvSpPr txBox="1"/>
          <p:nvPr/>
        </p:nvSpPr>
        <p:spPr>
          <a:xfrm>
            <a:off x="4564293" y="3057837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95ED7-D78C-4B64-8CE8-48F22955A4E8}"/>
              </a:ext>
            </a:extLst>
          </p:cNvPr>
          <p:cNvSpPr txBox="1"/>
          <p:nvPr/>
        </p:nvSpPr>
        <p:spPr>
          <a:xfrm>
            <a:off x="7754975" y="2991882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</a:t>
            </a:r>
            <a:endParaRPr lang="ko-KR" alt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0A01-2025-4A08-8556-98BA6F536930}"/>
              </a:ext>
            </a:extLst>
          </p:cNvPr>
          <p:cNvSpPr txBox="1"/>
          <p:nvPr/>
        </p:nvSpPr>
        <p:spPr>
          <a:xfrm>
            <a:off x="4619393" y="3740523"/>
            <a:ext cx="226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n</a:t>
            </a:r>
            <a:endParaRPr lang="ko-KR" alt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3E48A9-0EB8-402F-9F88-E6E713BF2996}"/>
              </a:ext>
            </a:extLst>
          </p:cNvPr>
          <p:cNvSpPr txBox="1"/>
          <p:nvPr/>
        </p:nvSpPr>
        <p:spPr>
          <a:xfrm>
            <a:off x="7686626" y="3610976"/>
            <a:ext cx="2996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5341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162</Words>
  <Application>Microsoft Office PowerPoint</Application>
  <PresentationFormat>와이드스크린</PresentationFormat>
  <Paragraphs>130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273</cp:revision>
  <dcterms:created xsi:type="dcterms:W3CDTF">2020-09-01T02:41:10Z</dcterms:created>
  <dcterms:modified xsi:type="dcterms:W3CDTF">2020-10-14T13:42:10Z</dcterms:modified>
</cp:coreProperties>
</file>